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60" r:id="rId4"/>
    <p:sldId id="262" r:id="rId5"/>
    <p:sldId id="264" r:id="rId6"/>
    <p:sldId id="266" r:id="rId7"/>
    <p:sldId id="272" r:id="rId8"/>
    <p:sldId id="25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42"/>
    <p:restoredTop sz="94681"/>
  </p:normalViewPr>
  <p:slideViewPr>
    <p:cSldViewPr snapToGrid="0" snapToObjects="1">
      <p:cViewPr varScale="1">
        <p:scale>
          <a:sx n="85" d="100"/>
          <a:sy n="85" d="100"/>
        </p:scale>
        <p:origin x="562" y="-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15370098-511A-894C-B1ED-3DD3607643FB}"/>
    <pc:docChg chg="custSel addSld delSld modSld sldOrd modMainMaster">
      <pc:chgData name="Niloofar Hosseini" userId="eb3e3110-2622-43cd-88f0-a4c46bd91734" providerId="ADAL" clId="{15370098-511A-894C-B1ED-3DD3607643FB}" dt="2024-05-23T10:39:13.833" v="651" actId="2696"/>
      <pc:docMkLst>
        <pc:docMk/>
      </pc:docMkLst>
      <pc:sldChg chg="setBg">
        <pc:chgData name="Niloofar Hosseini" userId="eb3e3110-2622-43cd-88f0-a4c46bd91734" providerId="ADAL" clId="{15370098-511A-894C-B1ED-3DD3607643FB}" dt="2024-05-23T10:28:55.155" v="38"/>
        <pc:sldMkLst>
          <pc:docMk/>
          <pc:sldMk cId="714345772" sldId="256"/>
        </pc:sldMkLst>
      </pc:sldChg>
      <pc:sldChg chg="setBg">
        <pc:chgData name="Niloofar Hosseini" userId="eb3e3110-2622-43cd-88f0-a4c46bd91734" providerId="ADAL" clId="{15370098-511A-894C-B1ED-3DD3607643FB}" dt="2024-05-23T10:29:00.319" v="40"/>
        <pc:sldMkLst>
          <pc:docMk/>
          <pc:sldMk cId="1225216437" sldId="257"/>
        </pc:sldMkLst>
      </pc:sldChg>
      <pc:sldChg chg="addSp delSp modSp mod setBg">
        <pc:chgData name="Niloofar Hosseini" userId="eb3e3110-2622-43cd-88f0-a4c46bd91734" providerId="ADAL" clId="{15370098-511A-894C-B1ED-3DD3607643FB}" dt="2024-05-23T10:30:28.928" v="173"/>
        <pc:sldMkLst>
          <pc:docMk/>
          <pc:sldMk cId="96725497" sldId="258"/>
        </pc:sldMkLst>
        <pc:spChg chg="add del mod">
          <ac:chgData name="Niloofar Hosseini" userId="eb3e3110-2622-43cd-88f0-a4c46bd91734" providerId="ADAL" clId="{15370098-511A-894C-B1ED-3DD3607643FB}" dt="2024-05-23T10:30:28.928" v="173"/>
          <ac:spMkLst>
            <pc:docMk/>
            <pc:sldMk cId="96725497" sldId="258"/>
            <ac:spMk id="2" creationId="{51EC53C5-BF2D-CF65-3E65-31BF58724715}"/>
          </ac:spMkLst>
        </pc:spChg>
        <pc:spChg chg="mod">
          <ac:chgData name="Niloofar Hosseini" userId="eb3e3110-2622-43cd-88f0-a4c46bd91734" providerId="ADAL" clId="{15370098-511A-894C-B1ED-3DD3607643FB}" dt="2024-05-23T10:30:22.193" v="171" actId="403"/>
          <ac:spMkLst>
            <pc:docMk/>
            <pc:sldMk cId="96725497" sldId="258"/>
            <ac:spMk id="4" creationId="{EF64E1CA-F717-974C-A52A-B7EC7A2EE751}"/>
          </ac:spMkLst>
        </pc:spChg>
      </pc:sldChg>
      <pc:sldChg chg="del">
        <pc:chgData name="Niloofar Hosseini" userId="eb3e3110-2622-43cd-88f0-a4c46bd91734" providerId="ADAL" clId="{15370098-511A-894C-B1ED-3DD3607643FB}" dt="2024-05-23T10:30:31.421" v="174" actId="2696"/>
        <pc:sldMkLst>
          <pc:docMk/>
          <pc:sldMk cId="1583907180" sldId="259"/>
        </pc:sldMkLst>
      </pc:sldChg>
      <pc:sldChg chg="modSp mod">
        <pc:chgData name="Niloofar Hosseini" userId="eb3e3110-2622-43cd-88f0-a4c46bd91734" providerId="ADAL" clId="{15370098-511A-894C-B1ED-3DD3607643FB}" dt="2024-05-23T10:31:16.231" v="292" actId="20577"/>
        <pc:sldMkLst>
          <pc:docMk/>
          <pc:sldMk cId="2053391885" sldId="260"/>
        </pc:sldMkLst>
        <pc:spChg chg="mod">
          <ac:chgData name="Niloofar Hosseini" userId="eb3e3110-2622-43cd-88f0-a4c46bd91734" providerId="ADAL" clId="{15370098-511A-894C-B1ED-3DD3607643FB}" dt="2024-05-23T10:31:16.231" v="292" actId="20577"/>
          <ac:spMkLst>
            <pc:docMk/>
            <pc:sldMk cId="2053391885" sldId="260"/>
            <ac:spMk id="2" creationId="{DA5E3965-AC6F-0440-8370-B6A5E587F063}"/>
          </ac:spMkLst>
        </pc:spChg>
      </pc:sldChg>
      <pc:sldChg chg="del">
        <pc:chgData name="Niloofar Hosseini" userId="eb3e3110-2622-43cd-88f0-a4c46bd91734" providerId="ADAL" clId="{15370098-511A-894C-B1ED-3DD3607643FB}" dt="2024-05-23T10:31:19.777" v="293" actId="2696"/>
        <pc:sldMkLst>
          <pc:docMk/>
          <pc:sldMk cId="2328101819" sldId="261"/>
        </pc:sldMkLst>
      </pc:sldChg>
      <pc:sldChg chg="modSp mod">
        <pc:chgData name="Niloofar Hosseini" userId="eb3e3110-2622-43cd-88f0-a4c46bd91734" providerId="ADAL" clId="{15370098-511A-894C-B1ED-3DD3607643FB}" dt="2024-05-23T10:32:47.306" v="419" actId="20577"/>
        <pc:sldMkLst>
          <pc:docMk/>
          <pc:sldMk cId="2480503660" sldId="262"/>
        </pc:sldMkLst>
        <pc:spChg chg="mod">
          <ac:chgData name="Niloofar Hosseini" userId="eb3e3110-2622-43cd-88f0-a4c46bd91734" providerId="ADAL" clId="{15370098-511A-894C-B1ED-3DD3607643FB}" dt="2024-05-23T10:32:47.306" v="419" actId="20577"/>
          <ac:spMkLst>
            <pc:docMk/>
            <pc:sldMk cId="2480503660" sldId="262"/>
            <ac:spMk id="2" creationId="{1711671F-7BAD-154C-9E45-0050BD6D39CE}"/>
          </ac:spMkLst>
        </pc:spChg>
      </pc:sldChg>
      <pc:sldChg chg="del">
        <pc:chgData name="Niloofar Hosseini" userId="eb3e3110-2622-43cd-88f0-a4c46bd91734" providerId="ADAL" clId="{15370098-511A-894C-B1ED-3DD3607643FB}" dt="2024-05-23T10:32:52.452" v="420" actId="2696"/>
        <pc:sldMkLst>
          <pc:docMk/>
          <pc:sldMk cId="295201865" sldId="263"/>
        </pc:sldMkLst>
      </pc:sldChg>
      <pc:sldChg chg="modSp mod">
        <pc:chgData name="Niloofar Hosseini" userId="eb3e3110-2622-43cd-88f0-a4c46bd91734" providerId="ADAL" clId="{15370098-511A-894C-B1ED-3DD3607643FB}" dt="2024-05-23T10:38:08.342" v="535" actId="20577"/>
        <pc:sldMkLst>
          <pc:docMk/>
          <pc:sldMk cId="3917956965" sldId="264"/>
        </pc:sldMkLst>
        <pc:spChg chg="mod">
          <ac:chgData name="Niloofar Hosseini" userId="eb3e3110-2622-43cd-88f0-a4c46bd91734" providerId="ADAL" clId="{15370098-511A-894C-B1ED-3DD3607643FB}" dt="2024-05-23T10:38:08.342" v="535" actId="20577"/>
          <ac:spMkLst>
            <pc:docMk/>
            <pc:sldMk cId="3917956965" sldId="264"/>
            <ac:spMk id="2" creationId="{8130E0F8-086F-4F44-AB1D-9D67632459C8}"/>
          </ac:spMkLst>
        </pc:spChg>
      </pc:sldChg>
      <pc:sldChg chg="del">
        <pc:chgData name="Niloofar Hosseini" userId="eb3e3110-2622-43cd-88f0-a4c46bd91734" providerId="ADAL" clId="{15370098-511A-894C-B1ED-3DD3607643FB}" dt="2024-05-23T10:38:11.470" v="536" actId="2696"/>
        <pc:sldMkLst>
          <pc:docMk/>
          <pc:sldMk cId="2618649022" sldId="265"/>
        </pc:sldMkLst>
      </pc:sldChg>
      <pc:sldChg chg="modSp mod">
        <pc:chgData name="Niloofar Hosseini" userId="eb3e3110-2622-43cd-88f0-a4c46bd91734" providerId="ADAL" clId="{15370098-511A-894C-B1ED-3DD3607643FB}" dt="2024-05-23T10:39:00.163" v="646" actId="20577"/>
        <pc:sldMkLst>
          <pc:docMk/>
          <pc:sldMk cId="2143022891" sldId="266"/>
        </pc:sldMkLst>
        <pc:spChg chg="mod">
          <ac:chgData name="Niloofar Hosseini" userId="eb3e3110-2622-43cd-88f0-a4c46bd91734" providerId="ADAL" clId="{15370098-511A-894C-B1ED-3DD3607643FB}" dt="2024-05-23T10:39:00.163" v="646" actId="20577"/>
          <ac:spMkLst>
            <pc:docMk/>
            <pc:sldMk cId="2143022891" sldId="266"/>
            <ac:spMk id="2" creationId="{D40451D6-AFAD-DF4E-97CD-9B0036C306EC}"/>
          </ac:spMkLst>
        </pc:spChg>
      </pc:sldChg>
      <pc:sldChg chg="del">
        <pc:chgData name="Niloofar Hosseini" userId="eb3e3110-2622-43cd-88f0-a4c46bd91734" providerId="ADAL" clId="{15370098-511A-894C-B1ED-3DD3607643FB}" dt="2024-05-23T10:39:03.538" v="647" actId="2696"/>
        <pc:sldMkLst>
          <pc:docMk/>
          <pc:sldMk cId="746053999" sldId="267"/>
        </pc:sldMkLst>
      </pc:sldChg>
      <pc:sldChg chg="del">
        <pc:chgData name="Niloofar Hosseini" userId="eb3e3110-2622-43cd-88f0-a4c46bd91734" providerId="ADAL" clId="{15370098-511A-894C-B1ED-3DD3607643FB}" dt="2024-05-23T10:39:12.640" v="650" actId="2696"/>
        <pc:sldMkLst>
          <pc:docMk/>
          <pc:sldMk cId="1024056873" sldId="270"/>
        </pc:sldMkLst>
      </pc:sldChg>
      <pc:sldChg chg="del">
        <pc:chgData name="Niloofar Hosseini" userId="eb3e3110-2622-43cd-88f0-a4c46bd91734" providerId="ADAL" clId="{15370098-511A-894C-B1ED-3DD3607643FB}" dt="2024-05-23T10:39:13.833" v="651" actId="2696"/>
        <pc:sldMkLst>
          <pc:docMk/>
          <pc:sldMk cId="3040666441" sldId="271"/>
        </pc:sldMkLst>
      </pc:sldChg>
      <pc:sldChg chg="add ord">
        <pc:chgData name="Niloofar Hosseini" userId="eb3e3110-2622-43cd-88f0-a4c46bd91734" providerId="ADAL" clId="{15370098-511A-894C-B1ED-3DD3607643FB}" dt="2024-05-23T10:39:11.515" v="649" actId="20578"/>
        <pc:sldMkLst>
          <pc:docMk/>
          <pc:sldMk cId="549259280" sldId="272"/>
        </pc:sldMkLst>
      </pc:sldChg>
      <pc:sldMasterChg chg="setBg modSldLayout">
        <pc:chgData name="Niloofar Hosseini" userId="eb3e3110-2622-43cd-88f0-a4c46bd91734" providerId="ADAL" clId="{15370098-511A-894C-B1ED-3DD3607643FB}" dt="2024-05-23T10:28:48.335" v="36"/>
        <pc:sldMasterMkLst>
          <pc:docMk/>
          <pc:sldMasterMk cId="3022709662" sldId="2147483648"/>
        </pc:sldMasterMkLst>
        <pc:sldLayoutChg chg="setBg">
          <pc:chgData name="Niloofar Hosseini" userId="eb3e3110-2622-43cd-88f0-a4c46bd91734" providerId="ADAL" clId="{15370098-511A-894C-B1ED-3DD3607643FB}" dt="2024-05-23T10:28:48.335" v="36"/>
          <pc:sldLayoutMkLst>
            <pc:docMk/>
            <pc:sldMasterMk cId="3022709662" sldId="2147483648"/>
            <pc:sldLayoutMk cId="4265820921" sldId="2147483649"/>
          </pc:sldLayoutMkLst>
        </pc:sldLayoutChg>
        <pc:sldLayoutChg chg="setBg">
          <pc:chgData name="Niloofar Hosseini" userId="eb3e3110-2622-43cd-88f0-a4c46bd91734" providerId="ADAL" clId="{15370098-511A-894C-B1ED-3DD3607643FB}" dt="2024-05-23T10:28:48.335" v="36"/>
          <pc:sldLayoutMkLst>
            <pc:docMk/>
            <pc:sldMasterMk cId="3022709662" sldId="2147483648"/>
            <pc:sldLayoutMk cId="946294427" sldId="2147483650"/>
          </pc:sldLayoutMkLst>
        </pc:sldLayoutChg>
        <pc:sldLayoutChg chg="setBg">
          <pc:chgData name="Niloofar Hosseini" userId="eb3e3110-2622-43cd-88f0-a4c46bd91734" providerId="ADAL" clId="{15370098-511A-894C-B1ED-3DD3607643FB}" dt="2024-05-23T10:28:48.335" v="36"/>
          <pc:sldLayoutMkLst>
            <pc:docMk/>
            <pc:sldMasterMk cId="3022709662" sldId="2147483648"/>
            <pc:sldLayoutMk cId="193177203" sldId="2147483651"/>
          </pc:sldLayoutMkLst>
        </pc:sldLayoutChg>
        <pc:sldLayoutChg chg="setBg">
          <pc:chgData name="Niloofar Hosseini" userId="eb3e3110-2622-43cd-88f0-a4c46bd91734" providerId="ADAL" clId="{15370098-511A-894C-B1ED-3DD3607643FB}" dt="2024-05-23T10:28:48.335" v="36"/>
          <pc:sldLayoutMkLst>
            <pc:docMk/>
            <pc:sldMasterMk cId="3022709662" sldId="2147483648"/>
            <pc:sldLayoutMk cId="4054647425" sldId="2147483652"/>
          </pc:sldLayoutMkLst>
        </pc:sldLayoutChg>
        <pc:sldLayoutChg chg="setBg">
          <pc:chgData name="Niloofar Hosseini" userId="eb3e3110-2622-43cd-88f0-a4c46bd91734" providerId="ADAL" clId="{15370098-511A-894C-B1ED-3DD3607643FB}" dt="2024-05-23T10:28:48.335" v="36"/>
          <pc:sldLayoutMkLst>
            <pc:docMk/>
            <pc:sldMasterMk cId="3022709662" sldId="2147483648"/>
            <pc:sldLayoutMk cId="502663170" sldId="2147483653"/>
          </pc:sldLayoutMkLst>
        </pc:sldLayoutChg>
        <pc:sldLayoutChg chg="setBg">
          <pc:chgData name="Niloofar Hosseini" userId="eb3e3110-2622-43cd-88f0-a4c46bd91734" providerId="ADAL" clId="{15370098-511A-894C-B1ED-3DD3607643FB}" dt="2024-05-23T10:28:48.335" v="36"/>
          <pc:sldLayoutMkLst>
            <pc:docMk/>
            <pc:sldMasterMk cId="3022709662" sldId="2147483648"/>
            <pc:sldLayoutMk cId="1238773303" sldId="2147483654"/>
          </pc:sldLayoutMkLst>
        </pc:sldLayoutChg>
        <pc:sldLayoutChg chg="setBg">
          <pc:chgData name="Niloofar Hosseini" userId="eb3e3110-2622-43cd-88f0-a4c46bd91734" providerId="ADAL" clId="{15370098-511A-894C-B1ED-3DD3607643FB}" dt="2024-05-23T10:28:48.335" v="36"/>
          <pc:sldLayoutMkLst>
            <pc:docMk/>
            <pc:sldMasterMk cId="3022709662" sldId="2147483648"/>
            <pc:sldLayoutMk cId="2955531451" sldId="2147483655"/>
          </pc:sldLayoutMkLst>
        </pc:sldLayoutChg>
        <pc:sldLayoutChg chg="setBg">
          <pc:chgData name="Niloofar Hosseini" userId="eb3e3110-2622-43cd-88f0-a4c46bd91734" providerId="ADAL" clId="{15370098-511A-894C-B1ED-3DD3607643FB}" dt="2024-05-23T10:28:48.335" v="36"/>
          <pc:sldLayoutMkLst>
            <pc:docMk/>
            <pc:sldMasterMk cId="3022709662" sldId="2147483648"/>
            <pc:sldLayoutMk cId="2611532921" sldId="2147483656"/>
          </pc:sldLayoutMkLst>
        </pc:sldLayoutChg>
        <pc:sldLayoutChg chg="setBg">
          <pc:chgData name="Niloofar Hosseini" userId="eb3e3110-2622-43cd-88f0-a4c46bd91734" providerId="ADAL" clId="{15370098-511A-894C-B1ED-3DD3607643FB}" dt="2024-05-23T10:28:48.335" v="36"/>
          <pc:sldLayoutMkLst>
            <pc:docMk/>
            <pc:sldMasterMk cId="3022709662" sldId="2147483648"/>
            <pc:sldLayoutMk cId="3381743606" sldId="2147483657"/>
          </pc:sldLayoutMkLst>
        </pc:sldLayoutChg>
        <pc:sldLayoutChg chg="setBg">
          <pc:chgData name="Niloofar Hosseini" userId="eb3e3110-2622-43cd-88f0-a4c46bd91734" providerId="ADAL" clId="{15370098-511A-894C-B1ED-3DD3607643FB}" dt="2024-05-23T10:28:48.335" v="36"/>
          <pc:sldLayoutMkLst>
            <pc:docMk/>
            <pc:sldMasterMk cId="3022709662" sldId="2147483648"/>
            <pc:sldLayoutMk cId="3432282784" sldId="2147483658"/>
          </pc:sldLayoutMkLst>
        </pc:sldLayoutChg>
        <pc:sldLayoutChg chg="setBg">
          <pc:chgData name="Niloofar Hosseini" userId="eb3e3110-2622-43cd-88f0-a4c46bd91734" providerId="ADAL" clId="{15370098-511A-894C-B1ED-3DD3607643FB}" dt="2024-05-23T10:28:48.335" v="36"/>
          <pc:sldLayoutMkLst>
            <pc:docMk/>
            <pc:sldMasterMk cId="3022709662" sldId="2147483648"/>
            <pc:sldLayoutMk cId="3689299085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EA796-A33C-9B4F-8A49-3C337B21D5E3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5C4B5-9656-6642-8F5A-162338D7C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693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EA796-A33C-9B4F-8A49-3C337B21D5E3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5C4B5-9656-6642-8F5A-162338D7C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744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EA796-A33C-9B4F-8A49-3C337B21D5E3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5C4B5-9656-6642-8F5A-162338D7C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719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EA796-A33C-9B4F-8A49-3C337B21D5E3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5C4B5-9656-6642-8F5A-162338D7C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704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EA796-A33C-9B4F-8A49-3C337B21D5E3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5C4B5-9656-6642-8F5A-162338D7C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89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EA796-A33C-9B4F-8A49-3C337B21D5E3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5C4B5-9656-6642-8F5A-162338D7C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602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EA796-A33C-9B4F-8A49-3C337B21D5E3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5C4B5-9656-6642-8F5A-162338D7C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473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EA796-A33C-9B4F-8A49-3C337B21D5E3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5C4B5-9656-6642-8F5A-162338D7C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49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EA796-A33C-9B4F-8A49-3C337B21D5E3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5C4B5-9656-6642-8F5A-162338D7C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746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EA796-A33C-9B4F-8A49-3C337B21D5E3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5C4B5-9656-6642-8F5A-162338D7C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574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EA796-A33C-9B4F-8A49-3C337B21D5E3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5C4B5-9656-6642-8F5A-162338D7C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042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5EA796-A33C-9B4F-8A49-3C337B21D5E3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5C4B5-9656-6642-8F5A-162338D7C8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1584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490C4D6A-7CDA-2F4D-A5BC-2D69F7694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345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64E1CA-F717-974C-A52A-B7EC7A2EE751}"/>
              </a:ext>
            </a:extLst>
          </p:cNvPr>
          <p:cNvSpPr/>
          <p:nvPr/>
        </p:nvSpPr>
        <p:spPr>
          <a:xfrm>
            <a:off x="0" y="0"/>
            <a:ext cx="12191999" cy="708027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این روزها روزهای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ایلیاست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کلامش اعلام می شود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روزهای موسی خدمتگزار او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عدالت احیا می شود</a:t>
            </a: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marL="0" algn="ctr" defTabSz="914400" rtl="1" eaLnBrk="1" latinLnBrk="0" hangingPunct="1">
              <a:lnSpc>
                <a:spcPct val="150000"/>
              </a:lnSpc>
            </a:pPr>
            <a:endParaRPr lang="fa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6725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A5E3965-AC6F-0440-8370-B6A5E587F063}"/>
              </a:ext>
            </a:extLst>
          </p:cNvPr>
          <p:cNvSpPr/>
          <p:nvPr/>
        </p:nvSpPr>
        <p:spPr>
          <a:xfrm>
            <a:off x="0" y="0"/>
            <a:ext cx="12192000" cy="725390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اگرچه سختی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جفاها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شمشیر است و آتش و خون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ما صدای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اوییم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در بیابان ها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راه را مهیا می سازیم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53391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11671F-7BAD-154C-9E45-0050BD6D39CE}"/>
              </a:ext>
            </a:extLst>
          </p:cNvPr>
          <p:cNvSpPr/>
          <p:nvPr/>
        </p:nvSpPr>
        <p:spPr>
          <a:xfrm>
            <a:off x="0" y="0"/>
            <a:ext cx="12192000" cy="725307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بازآید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بر ابر آسمان 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سیمایش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درخشان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بانگ شیپورها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فریاد کن این سال لطف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اوست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، از قلب آسمان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نجات آید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80503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0E0F8-086F-4F44-AB1D-9D67632459C8}"/>
              </a:ext>
            </a:extLst>
          </p:cNvPr>
          <p:cNvSpPr/>
          <p:nvPr/>
        </p:nvSpPr>
        <p:spPr>
          <a:xfrm>
            <a:off x="0" y="0"/>
            <a:ext cx="12192000" cy="690669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این روزها روزهای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حزقیال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جان می گیرند استخوان ها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روزهای داوود خدمتگزار او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پرستش احیا می شود</a:t>
            </a:r>
          </a:p>
          <a:p>
            <a:pPr algn="ctr" rtl="1">
              <a:lnSpc>
                <a:spcPct val="150000"/>
              </a:lnSpc>
            </a:pPr>
            <a:endParaRPr lang="fa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17956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40451D6-AFAD-DF4E-97CD-9B0036C306EC}"/>
              </a:ext>
            </a:extLst>
          </p:cNvPr>
          <p:cNvSpPr/>
          <p:nvPr/>
        </p:nvSpPr>
        <p:spPr>
          <a:xfrm>
            <a:off x="0" y="0"/>
            <a:ext cx="12192000" cy="725390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سفید شده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اند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مزرعه ها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روزهای برداشت محصول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خادمان بی منفعت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کلام را اعلام می کنیم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43022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11671F-7BAD-154C-9E45-0050BD6D39CE}"/>
              </a:ext>
            </a:extLst>
          </p:cNvPr>
          <p:cNvSpPr/>
          <p:nvPr/>
        </p:nvSpPr>
        <p:spPr>
          <a:xfrm>
            <a:off x="0" y="0"/>
            <a:ext cx="12192000" cy="725307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بازآید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بر ابر آسمان 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سیمایش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درخشان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بانگ شیپورها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فریاد کن این سال لطف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اوست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، از قلب آسمان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نجات آید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49259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490C4D6A-7CDA-2F4D-A5BC-2D69F7694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2164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</TotalTime>
  <Words>119</Words>
  <Application>Microsoft Office PowerPoint</Application>
  <PresentationFormat>Widescreen</PresentationFormat>
  <Paragraphs>34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Rose, Daniel (Student)</dc:creator>
  <cp:lastModifiedBy>Yalda Mirshekar</cp:lastModifiedBy>
  <cp:revision>9</cp:revision>
  <dcterms:created xsi:type="dcterms:W3CDTF">2019-09-02T15:43:50Z</dcterms:created>
  <dcterms:modified xsi:type="dcterms:W3CDTF">2025-04-30T14:35:41Z</dcterms:modified>
</cp:coreProperties>
</file>