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8" r:id="rId2"/>
    <p:sldId id="256" r:id="rId3"/>
    <p:sldId id="260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074"/>
    <p:restoredTop sz="94674"/>
  </p:normalViewPr>
  <p:slideViewPr>
    <p:cSldViewPr snapToGrid="0" snapToObjects="1">
      <p:cViewPr varScale="1">
        <p:scale>
          <a:sx n="81" d="100"/>
          <a:sy n="81" d="100"/>
        </p:scale>
        <p:origin x="427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3A7D7-0186-5A46-A6F6-1C7F7E0393DE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EBA4C-DE09-D64C-B4C4-D4CF2647C7F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332551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3A7D7-0186-5A46-A6F6-1C7F7E0393DE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EBA4C-DE09-D64C-B4C4-D4CF2647C7F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4068409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3A7D7-0186-5A46-A6F6-1C7F7E0393DE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EBA4C-DE09-D64C-B4C4-D4CF2647C7F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178393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3A7D7-0186-5A46-A6F6-1C7F7E0393DE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EBA4C-DE09-D64C-B4C4-D4CF2647C7F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813222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3A7D7-0186-5A46-A6F6-1C7F7E0393DE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EBA4C-DE09-D64C-B4C4-D4CF2647C7F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6379756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3A7D7-0186-5A46-A6F6-1C7F7E0393DE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EBA4C-DE09-D64C-B4C4-D4CF2647C7F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023345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3A7D7-0186-5A46-A6F6-1C7F7E0393DE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EBA4C-DE09-D64C-B4C4-D4CF2647C7F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006551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3A7D7-0186-5A46-A6F6-1C7F7E0393DE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EBA4C-DE09-D64C-B4C4-D4CF2647C7F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875046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3A7D7-0186-5A46-A6F6-1C7F7E0393DE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EBA4C-DE09-D64C-B4C4-D4CF2647C7F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7242641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3A7D7-0186-5A46-A6F6-1C7F7E0393DE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EBA4C-DE09-D64C-B4C4-D4CF2647C7F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8275553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3A7D7-0186-5A46-A6F6-1C7F7E0393DE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EBA4C-DE09-D64C-B4C4-D4CF2647C7F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147509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B3A7D7-0186-5A46-A6F6-1C7F7E0393DE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AEBA4C-DE09-D64C-B4C4-D4CF2647C7F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84163012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88404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3CC892B-9080-B117-88F1-6A8740CF442E}"/>
              </a:ext>
            </a:extLst>
          </p:cNvPr>
          <p:cNvSpPr/>
          <p:nvPr/>
        </p:nvSpPr>
        <p:spPr>
          <a:xfrm>
            <a:off x="0" y="0"/>
            <a:ext cx="12191999" cy="521001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عیسی مسیح پسر خدا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چشمه‌ی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حیات</a:t>
            </a:r>
          </a:p>
          <a:p>
            <a:pPr algn="ctr" rtl="1">
              <a:lnSpc>
                <a:spcPct val="150000"/>
              </a:lnSpc>
            </a:pP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(x2)</a:t>
            </a: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70454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3CC892B-9080-B117-88F1-6A8740CF442E}"/>
              </a:ext>
            </a:extLst>
          </p:cNvPr>
          <p:cNvSpPr/>
          <p:nvPr/>
        </p:nvSpPr>
        <p:spPr>
          <a:xfrm>
            <a:off x="0" y="0"/>
            <a:ext cx="12191999" cy="521001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بهر نام تو دست برافرازم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 تمام قلبم تو را ستایم</a:t>
            </a:r>
          </a:p>
          <a:p>
            <a:pPr algn="ctr" rtl="1">
              <a:lnSpc>
                <a:spcPct val="150000"/>
              </a:lnSpc>
            </a:pP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(x2)</a:t>
            </a: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1416227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36660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</TotalTime>
  <Words>23</Words>
  <Application>Microsoft Office PowerPoint</Application>
  <PresentationFormat>Widescreen</PresentationFormat>
  <Paragraphs>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2</cp:revision>
  <dcterms:created xsi:type="dcterms:W3CDTF">2022-04-30T18:56:18Z</dcterms:created>
  <dcterms:modified xsi:type="dcterms:W3CDTF">2025-05-01T12:33:52Z</dcterms:modified>
</cp:coreProperties>
</file>