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56" r:id="rId3"/>
    <p:sldId id="262" r:id="rId4"/>
    <p:sldId id="263" r:id="rId5"/>
    <p:sldId id="264" r:id="rId6"/>
    <p:sldId id="260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7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4A8352C4-2C41-324B-AE85-A9ECE120AE30}"/>
    <pc:docChg chg="undo custSel addSld delSld modSld modMainMaster">
      <pc:chgData name="Niloofar Hosseini" userId="eb3e3110-2622-43cd-88f0-a4c46bd91734" providerId="ADAL" clId="{4A8352C4-2C41-324B-AE85-A9ECE120AE30}" dt="2024-06-17T14:21:05.404" v="393" actId="20577"/>
      <pc:docMkLst>
        <pc:docMk/>
      </pc:docMkLst>
      <pc:sldChg chg="addSp delSp modSp mod setBg">
        <pc:chgData name="Niloofar Hosseini" userId="eb3e3110-2622-43cd-88f0-a4c46bd91734" providerId="ADAL" clId="{4A8352C4-2C41-324B-AE85-A9ECE120AE30}" dt="2024-06-17T14:20:12.237" v="296" actId="404"/>
        <pc:sldMkLst>
          <pc:docMk/>
          <pc:sldMk cId="3665700033" sldId="256"/>
        </pc:sldMkLst>
        <pc:spChg chg="add del mod">
          <ac:chgData name="Niloofar Hosseini" userId="eb3e3110-2622-43cd-88f0-a4c46bd91734" providerId="ADAL" clId="{4A8352C4-2C41-324B-AE85-A9ECE120AE30}" dt="2024-06-17T14:19:14.710" v="200"/>
          <ac:spMkLst>
            <pc:docMk/>
            <pc:sldMk cId="3665700033" sldId="256"/>
            <ac:spMk id="2" creationId="{67759547-421B-0EB7-0F8D-FC58E6DB3361}"/>
          </ac:spMkLst>
        </pc:spChg>
        <pc:spChg chg="mod">
          <ac:chgData name="Niloofar Hosseini" userId="eb3e3110-2622-43cd-88f0-a4c46bd91734" providerId="ADAL" clId="{4A8352C4-2C41-324B-AE85-A9ECE120AE30}" dt="2024-06-17T14:20:12.237" v="296" actId="404"/>
          <ac:spMkLst>
            <pc:docMk/>
            <pc:sldMk cId="3665700033" sldId="256"/>
            <ac:spMk id="4" creationId="{1E4E3473-6F75-44EF-875A-128C62036AA5}"/>
          </ac:spMkLst>
        </pc:spChg>
      </pc:sldChg>
      <pc:sldChg chg="del">
        <pc:chgData name="Niloofar Hosseini" userId="eb3e3110-2622-43cd-88f0-a4c46bd91734" providerId="ADAL" clId="{4A8352C4-2C41-324B-AE85-A9ECE120AE30}" dt="2024-06-17T14:19:17.683" v="201" actId="2696"/>
        <pc:sldMkLst>
          <pc:docMk/>
          <pc:sldMk cId="869974286" sldId="257"/>
        </pc:sldMkLst>
      </pc:sldChg>
      <pc:sldChg chg="del">
        <pc:chgData name="Niloofar Hosseini" userId="eb3e3110-2622-43cd-88f0-a4c46bd91734" providerId="ADAL" clId="{4A8352C4-2C41-324B-AE85-A9ECE120AE30}" dt="2024-06-17T14:19:17.749" v="202" actId="2696"/>
        <pc:sldMkLst>
          <pc:docMk/>
          <pc:sldMk cId="1028869738" sldId="258"/>
        </pc:sldMkLst>
      </pc:sldChg>
      <pc:sldChg chg="del">
        <pc:chgData name="Niloofar Hosseini" userId="eb3e3110-2622-43cd-88f0-a4c46bd91734" providerId="ADAL" clId="{4A8352C4-2C41-324B-AE85-A9ECE120AE30}" dt="2024-06-17T14:19:17.893" v="203" actId="2696"/>
        <pc:sldMkLst>
          <pc:docMk/>
          <pc:sldMk cId="504258022" sldId="259"/>
        </pc:sldMkLst>
      </pc:sldChg>
      <pc:sldChg chg="setBg">
        <pc:chgData name="Niloofar Hosseini" userId="eb3e3110-2622-43cd-88f0-a4c46bd91734" providerId="ADAL" clId="{4A8352C4-2C41-324B-AE85-A9ECE120AE30}" dt="2024-06-17T14:17:12.438" v="6"/>
        <pc:sldMkLst>
          <pc:docMk/>
          <pc:sldMk cId="4170225304" sldId="260"/>
        </pc:sldMkLst>
      </pc:sldChg>
      <pc:sldChg chg="setBg">
        <pc:chgData name="Niloofar Hosseini" userId="eb3e3110-2622-43cd-88f0-a4c46bd91734" providerId="ADAL" clId="{4A8352C4-2C41-324B-AE85-A9ECE120AE30}" dt="2024-06-17T14:17:09.007" v="4"/>
        <pc:sldMkLst>
          <pc:docMk/>
          <pc:sldMk cId="2505957446" sldId="261"/>
        </pc:sldMkLst>
      </pc:sldChg>
      <pc:sldChg chg="modSp add mod">
        <pc:chgData name="Niloofar Hosseini" userId="eb3e3110-2622-43cd-88f0-a4c46bd91734" providerId="ADAL" clId="{4A8352C4-2C41-324B-AE85-A9ECE120AE30}" dt="2024-06-17T14:20:14.843" v="297" actId="404"/>
        <pc:sldMkLst>
          <pc:docMk/>
          <pc:sldMk cId="2741548187" sldId="262"/>
        </pc:sldMkLst>
        <pc:spChg chg="mod">
          <ac:chgData name="Niloofar Hosseini" userId="eb3e3110-2622-43cd-88f0-a4c46bd91734" providerId="ADAL" clId="{4A8352C4-2C41-324B-AE85-A9ECE120AE30}" dt="2024-06-17T14:20:14.843" v="297" actId="404"/>
          <ac:spMkLst>
            <pc:docMk/>
            <pc:sldMk cId="2741548187" sldId="262"/>
            <ac:spMk id="4" creationId="{1E4E3473-6F75-44EF-875A-128C62036AA5}"/>
          </ac:spMkLst>
        </pc:spChg>
      </pc:sldChg>
      <pc:sldChg chg="modSp add mod">
        <pc:chgData name="Niloofar Hosseini" userId="eb3e3110-2622-43cd-88f0-a4c46bd91734" providerId="ADAL" clId="{4A8352C4-2C41-324B-AE85-A9ECE120AE30}" dt="2024-06-17T14:21:05.404" v="393" actId="20577"/>
        <pc:sldMkLst>
          <pc:docMk/>
          <pc:sldMk cId="2783539638" sldId="263"/>
        </pc:sldMkLst>
        <pc:spChg chg="mod">
          <ac:chgData name="Niloofar Hosseini" userId="eb3e3110-2622-43cd-88f0-a4c46bd91734" providerId="ADAL" clId="{4A8352C4-2C41-324B-AE85-A9ECE120AE30}" dt="2024-06-17T14:21:05.404" v="393" actId="20577"/>
          <ac:spMkLst>
            <pc:docMk/>
            <pc:sldMk cId="2783539638" sldId="263"/>
            <ac:spMk id="4" creationId="{1E4E3473-6F75-44EF-875A-128C62036AA5}"/>
          </ac:spMkLst>
        </pc:spChg>
      </pc:sldChg>
      <pc:sldChg chg="add replId">
        <pc:chgData name="Niloofar Hosseini" userId="eb3e3110-2622-43cd-88f0-a4c46bd91734" providerId="ADAL" clId="{4A8352C4-2C41-324B-AE85-A9ECE120AE30}" dt="2024-06-17T14:20:34.001" v="298" actId="2890"/>
        <pc:sldMkLst>
          <pc:docMk/>
          <pc:sldMk cId="991343724" sldId="264"/>
        </pc:sldMkLst>
      </pc:sldChg>
      <pc:sldMasterChg chg="setBg modSldLayout">
        <pc:chgData name="Niloofar Hosseini" userId="eb3e3110-2622-43cd-88f0-a4c46bd91734" providerId="ADAL" clId="{4A8352C4-2C41-324B-AE85-A9ECE120AE30}" dt="2024-06-17T14:17:04.220" v="2"/>
        <pc:sldMasterMkLst>
          <pc:docMk/>
          <pc:sldMasterMk cId="3186033468" sldId="2147483648"/>
        </pc:sldMasterMkLst>
        <pc:sldLayoutChg chg="setBg">
          <pc:chgData name="Niloofar Hosseini" userId="eb3e3110-2622-43cd-88f0-a4c46bd91734" providerId="ADAL" clId="{4A8352C4-2C41-324B-AE85-A9ECE120AE30}" dt="2024-06-17T14:17:04.220" v="2"/>
          <pc:sldLayoutMkLst>
            <pc:docMk/>
            <pc:sldMasterMk cId="3186033468" sldId="2147483648"/>
            <pc:sldLayoutMk cId="3888205461" sldId="2147483649"/>
          </pc:sldLayoutMkLst>
        </pc:sldLayoutChg>
        <pc:sldLayoutChg chg="setBg">
          <pc:chgData name="Niloofar Hosseini" userId="eb3e3110-2622-43cd-88f0-a4c46bd91734" providerId="ADAL" clId="{4A8352C4-2C41-324B-AE85-A9ECE120AE30}" dt="2024-06-17T14:17:04.220" v="2"/>
          <pc:sldLayoutMkLst>
            <pc:docMk/>
            <pc:sldMasterMk cId="3186033468" sldId="2147483648"/>
            <pc:sldLayoutMk cId="2445582890" sldId="2147483650"/>
          </pc:sldLayoutMkLst>
        </pc:sldLayoutChg>
        <pc:sldLayoutChg chg="setBg">
          <pc:chgData name="Niloofar Hosseini" userId="eb3e3110-2622-43cd-88f0-a4c46bd91734" providerId="ADAL" clId="{4A8352C4-2C41-324B-AE85-A9ECE120AE30}" dt="2024-06-17T14:17:04.220" v="2"/>
          <pc:sldLayoutMkLst>
            <pc:docMk/>
            <pc:sldMasterMk cId="3186033468" sldId="2147483648"/>
            <pc:sldLayoutMk cId="1682220009" sldId="2147483651"/>
          </pc:sldLayoutMkLst>
        </pc:sldLayoutChg>
        <pc:sldLayoutChg chg="setBg">
          <pc:chgData name="Niloofar Hosseini" userId="eb3e3110-2622-43cd-88f0-a4c46bd91734" providerId="ADAL" clId="{4A8352C4-2C41-324B-AE85-A9ECE120AE30}" dt="2024-06-17T14:17:04.220" v="2"/>
          <pc:sldLayoutMkLst>
            <pc:docMk/>
            <pc:sldMasterMk cId="3186033468" sldId="2147483648"/>
            <pc:sldLayoutMk cId="17823656" sldId="2147483652"/>
          </pc:sldLayoutMkLst>
        </pc:sldLayoutChg>
        <pc:sldLayoutChg chg="setBg">
          <pc:chgData name="Niloofar Hosseini" userId="eb3e3110-2622-43cd-88f0-a4c46bd91734" providerId="ADAL" clId="{4A8352C4-2C41-324B-AE85-A9ECE120AE30}" dt="2024-06-17T14:17:04.220" v="2"/>
          <pc:sldLayoutMkLst>
            <pc:docMk/>
            <pc:sldMasterMk cId="3186033468" sldId="2147483648"/>
            <pc:sldLayoutMk cId="3426038921" sldId="2147483653"/>
          </pc:sldLayoutMkLst>
        </pc:sldLayoutChg>
        <pc:sldLayoutChg chg="setBg">
          <pc:chgData name="Niloofar Hosseini" userId="eb3e3110-2622-43cd-88f0-a4c46bd91734" providerId="ADAL" clId="{4A8352C4-2C41-324B-AE85-A9ECE120AE30}" dt="2024-06-17T14:17:04.220" v="2"/>
          <pc:sldLayoutMkLst>
            <pc:docMk/>
            <pc:sldMasterMk cId="3186033468" sldId="2147483648"/>
            <pc:sldLayoutMk cId="2964548634" sldId="2147483654"/>
          </pc:sldLayoutMkLst>
        </pc:sldLayoutChg>
        <pc:sldLayoutChg chg="setBg">
          <pc:chgData name="Niloofar Hosseini" userId="eb3e3110-2622-43cd-88f0-a4c46bd91734" providerId="ADAL" clId="{4A8352C4-2C41-324B-AE85-A9ECE120AE30}" dt="2024-06-17T14:17:04.220" v="2"/>
          <pc:sldLayoutMkLst>
            <pc:docMk/>
            <pc:sldMasterMk cId="3186033468" sldId="2147483648"/>
            <pc:sldLayoutMk cId="1334391994" sldId="2147483655"/>
          </pc:sldLayoutMkLst>
        </pc:sldLayoutChg>
        <pc:sldLayoutChg chg="setBg">
          <pc:chgData name="Niloofar Hosseini" userId="eb3e3110-2622-43cd-88f0-a4c46bd91734" providerId="ADAL" clId="{4A8352C4-2C41-324B-AE85-A9ECE120AE30}" dt="2024-06-17T14:17:04.220" v="2"/>
          <pc:sldLayoutMkLst>
            <pc:docMk/>
            <pc:sldMasterMk cId="3186033468" sldId="2147483648"/>
            <pc:sldLayoutMk cId="2841202748" sldId="2147483656"/>
          </pc:sldLayoutMkLst>
        </pc:sldLayoutChg>
        <pc:sldLayoutChg chg="setBg">
          <pc:chgData name="Niloofar Hosseini" userId="eb3e3110-2622-43cd-88f0-a4c46bd91734" providerId="ADAL" clId="{4A8352C4-2C41-324B-AE85-A9ECE120AE30}" dt="2024-06-17T14:17:04.220" v="2"/>
          <pc:sldLayoutMkLst>
            <pc:docMk/>
            <pc:sldMasterMk cId="3186033468" sldId="2147483648"/>
            <pc:sldLayoutMk cId="1003537453" sldId="2147483657"/>
          </pc:sldLayoutMkLst>
        </pc:sldLayoutChg>
        <pc:sldLayoutChg chg="setBg">
          <pc:chgData name="Niloofar Hosseini" userId="eb3e3110-2622-43cd-88f0-a4c46bd91734" providerId="ADAL" clId="{4A8352C4-2C41-324B-AE85-A9ECE120AE30}" dt="2024-06-17T14:17:04.220" v="2"/>
          <pc:sldLayoutMkLst>
            <pc:docMk/>
            <pc:sldMasterMk cId="3186033468" sldId="2147483648"/>
            <pc:sldLayoutMk cId="4140083956" sldId="2147483658"/>
          </pc:sldLayoutMkLst>
        </pc:sldLayoutChg>
        <pc:sldLayoutChg chg="setBg">
          <pc:chgData name="Niloofar Hosseini" userId="eb3e3110-2622-43cd-88f0-a4c46bd91734" providerId="ADAL" clId="{4A8352C4-2C41-324B-AE85-A9ECE120AE30}" dt="2024-06-17T14:17:04.220" v="2"/>
          <pc:sldLayoutMkLst>
            <pc:docMk/>
            <pc:sldMasterMk cId="3186033468" sldId="2147483648"/>
            <pc:sldLayoutMk cId="1590957539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3D0C9-4C43-49E2-8321-57EEF2F029FA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90A8F-C9D6-444F-8785-C74B520393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0628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3D0C9-4C43-49E2-8321-57EEF2F029FA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90A8F-C9D6-444F-8785-C74B520393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2988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3D0C9-4C43-49E2-8321-57EEF2F029FA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90A8F-C9D6-444F-8785-C74B520393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5372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3D0C9-4C43-49E2-8321-57EEF2F029FA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90A8F-C9D6-444F-8785-C74B520393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0780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3D0C9-4C43-49E2-8321-57EEF2F029FA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90A8F-C9D6-444F-8785-C74B520393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8173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3D0C9-4C43-49E2-8321-57EEF2F029FA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90A8F-C9D6-444F-8785-C74B520393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70729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3D0C9-4C43-49E2-8321-57EEF2F029FA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90A8F-C9D6-444F-8785-C74B520393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78848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3D0C9-4C43-49E2-8321-57EEF2F029FA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90A8F-C9D6-444F-8785-C74B520393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28298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3D0C9-4C43-49E2-8321-57EEF2F029FA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90A8F-C9D6-444F-8785-C74B520393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32819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3D0C9-4C43-49E2-8321-57EEF2F029FA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90A8F-C9D6-444F-8785-C74B520393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08123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3D0C9-4C43-49E2-8321-57EEF2F029FA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90A8F-C9D6-444F-8785-C74B520393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7164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53D0C9-4C43-49E2-8321-57EEF2F029FA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390A8F-C9D6-444F-8785-C74B520393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985336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59574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4E3473-6F75-44EF-875A-128C62036AA5}"/>
              </a:ext>
            </a:extLst>
          </p:cNvPr>
          <p:cNvSpPr/>
          <p:nvPr/>
        </p:nvSpPr>
        <p:spPr>
          <a:xfrm>
            <a:off x="1" y="0"/>
            <a:ext cx="12192000" cy="7140801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عیسی مسیح ، شاه شاهان</a:t>
            </a:r>
          </a:p>
          <a:p>
            <a:pPr algn="ctr" rtl="1">
              <a:lnSpc>
                <a:spcPct val="150000"/>
              </a:lnSpc>
            </a:pP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رب‌الارباب</a:t>
            </a: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، سرور ما</a:t>
            </a:r>
          </a:p>
          <a:p>
            <a:pPr algn="ctr" rtl="1">
              <a:lnSpc>
                <a:spcPct val="150000"/>
              </a:lnSpc>
            </a:pP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عمانوئیل</a:t>
            </a: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، خدا با ما</a:t>
            </a:r>
          </a:p>
          <a:p>
            <a:pPr algn="ctr" rtl="1">
              <a:lnSpc>
                <a:spcPct val="150000"/>
              </a:lnSpc>
            </a:pP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شایسته‌ی</a:t>
            </a: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پرستش‌ها</a:t>
            </a: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6657000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4E3473-6F75-44EF-875A-128C62036AA5}"/>
              </a:ext>
            </a:extLst>
          </p:cNvPr>
          <p:cNvSpPr/>
          <p:nvPr/>
        </p:nvSpPr>
        <p:spPr>
          <a:xfrm>
            <a:off x="1" y="0"/>
            <a:ext cx="12192000" cy="7140801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شکر بر نام عیسی  شکر بر نام عیسی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شکر بر نام عیسی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جلال بر نام عیسی</a:t>
            </a:r>
          </a:p>
          <a:p>
            <a:pPr algn="ctr" rtl="1">
              <a:lnSpc>
                <a:spcPct val="150000"/>
              </a:lnSpc>
            </a:pP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4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4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415481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4E3473-6F75-44EF-875A-128C62036AA5}"/>
              </a:ext>
            </a:extLst>
          </p:cNvPr>
          <p:cNvSpPr/>
          <p:nvPr/>
        </p:nvSpPr>
        <p:spPr>
          <a:xfrm>
            <a:off x="1" y="0"/>
            <a:ext cx="12192000" cy="695613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مسیح عیسی ، او زنده است</a:t>
            </a: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خدای ما ،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منجی</a:t>
            </a: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ما</a:t>
            </a: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قیام کرد او ، از مردگان</a:t>
            </a: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قبر خالی است ،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پیروزیم</a:t>
            </a: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ما</a:t>
            </a:r>
          </a:p>
          <a:p>
            <a:pPr algn="ctr" rtl="1">
              <a:lnSpc>
                <a:spcPct val="150000"/>
              </a:lnSpc>
            </a:pP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835396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4E3473-6F75-44EF-875A-128C62036AA5}"/>
              </a:ext>
            </a:extLst>
          </p:cNvPr>
          <p:cNvSpPr/>
          <p:nvPr/>
        </p:nvSpPr>
        <p:spPr>
          <a:xfrm>
            <a:off x="1" y="0"/>
            <a:ext cx="12192000" cy="7140801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شکر بر نام عیسی  شکر بر نام عیسی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شکر بر نام عیسی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جلال بر نام عیسی</a:t>
            </a:r>
          </a:p>
          <a:p>
            <a:pPr algn="ctr" rtl="1">
              <a:lnSpc>
                <a:spcPct val="150000"/>
              </a:lnSpc>
            </a:pP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4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4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9913437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02253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</TotalTime>
  <Words>79</Words>
  <Application>Microsoft Office PowerPoint</Application>
  <PresentationFormat>Widescreen</PresentationFormat>
  <Paragraphs>20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2</cp:revision>
  <dcterms:created xsi:type="dcterms:W3CDTF">2020-09-15T11:53:08Z</dcterms:created>
  <dcterms:modified xsi:type="dcterms:W3CDTF">2025-05-01T12:34:29Z</dcterms:modified>
</cp:coreProperties>
</file>