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40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FBD1-6CB5-BA42-8A56-DC2A986F3AF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42BD-05AF-F54A-A3EE-2B205593AE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02816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FBD1-6CB5-BA42-8A56-DC2A986F3AF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42BD-05AF-F54A-A3EE-2B205593AE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78982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FBD1-6CB5-BA42-8A56-DC2A986F3AF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42BD-05AF-F54A-A3EE-2B205593AE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20041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FBD1-6CB5-BA42-8A56-DC2A986F3AF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42BD-05AF-F54A-A3EE-2B205593AE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42066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FBD1-6CB5-BA42-8A56-DC2A986F3AF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42BD-05AF-F54A-A3EE-2B205593AE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30796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FBD1-6CB5-BA42-8A56-DC2A986F3AF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42BD-05AF-F54A-A3EE-2B205593AE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2578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FBD1-6CB5-BA42-8A56-DC2A986F3AF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42BD-05AF-F54A-A3EE-2B205593AE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7278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FBD1-6CB5-BA42-8A56-DC2A986F3AF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42BD-05AF-F54A-A3EE-2B205593AE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8329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FBD1-6CB5-BA42-8A56-DC2A986F3AF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42BD-05AF-F54A-A3EE-2B205593AE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79426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FBD1-6CB5-BA42-8A56-DC2A986F3AF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42BD-05AF-F54A-A3EE-2B205593AE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69702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FBD1-6CB5-BA42-8A56-DC2A986F3AF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42BD-05AF-F54A-A3EE-2B205593AE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9591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EFBD1-6CB5-BA42-8A56-DC2A986F3AF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F42BD-05AF-F54A-A3EE-2B205593AE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427664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3440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EFF05BA-42E6-0E4A-972C-4B34038FEF8E}"/>
              </a:ext>
            </a:extLst>
          </p:cNvPr>
          <p:cNvSpPr/>
          <p:nvPr/>
        </p:nvSpPr>
        <p:spPr>
          <a:xfrm>
            <a:off x="0" y="0"/>
            <a:ext cx="12191999" cy="69983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را دوست دارم</a:t>
            </a:r>
          </a:p>
          <a:p>
            <a:pPr algn="ctr" rtl="1">
              <a:lnSpc>
                <a:spcPct val="150000"/>
              </a:lnSpc>
            </a:pPr>
            <a:r>
              <a:rPr lang="fa-IR" sz="5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را دوست دارم</a:t>
            </a:r>
          </a:p>
          <a:p>
            <a:pPr algn="ctr" rtl="1">
              <a:lnSpc>
                <a:spcPct val="150000"/>
              </a:lnSpc>
            </a:pPr>
            <a:r>
              <a:rPr lang="fa-IR" sz="5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را دوست دارم</a:t>
            </a:r>
          </a:p>
          <a:p>
            <a:pPr algn="ctr" rtl="1">
              <a:lnSpc>
                <a:spcPct val="150000"/>
              </a:lnSpc>
            </a:pPr>
            <a:r>
              <a:rPr lang="fa-IR" sz="5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او مرا دوست داشت</a:t>
            </a:r>
            <a:endParaRPr lang="en-US" sz="53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821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EFF05BA-42E6-0E4A-972C-4B34038FEF8E}"/>
              </a:ext>
            </a:extLst>
          </p:cNvPr>
          <p:cNvSpPr/>
          <p:nvPr/>
        </p:nvSpPr>
        <p:spPr>
          <a:xfrm>
            <a:off x="0" y="0"/>
            <a:ext cx="12191999" cy="69983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مرا دوست دارد</a:t>
            </a:r>
          </a:p>
          <a:p>
            <a:pPr algn="ctr" rtl="1">
              <a:lnSpc>
                <a:spcPct val="150000"/>
              </a:lnSpc>
            </a:pPr>
            <a:r>
              <a:rPr lang="fa-IR" sz="5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مرا دوست دارد</a:t>
            </a:r>
          </a:p>
          <a:p>
            <a:pPr algn="ctr" rtl="1">
              <a:lnSpc>
                <a:spcPct val="150000"/>
              </a:lnSpc>
            </a:pPr>
            <a:r>
              <a:rPr lang="fa-IR" sz="5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مرا دوست دارد</a:t>
            </a:r>
          </a:p>
          <a:p>
            <a:pPr algn="ctr" rtl="1">
              <a:lnSpc>
                <a:spcPct val="150000"/>
              </a:lnSpc>
            </a:pPr>
            <a:r>
              <a:rPr lang="fa-IR" sz="5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هم دوستش دارم</a:t>
            </a:r>
            <a:endParaRPr lang="en-US" sz="53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77763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4324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33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2023-03-28T11:42:03Z</dcterms:created>
  <dcterms:modified xsi:type="dcterms:W3CDTF">2025-04-29T10:45:40Z</dcterms:modified>
</cp:coreProperties>
</file>