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7"/>
  </p:notesMasterIdLst>
  <p:sldIdLst>
    <p:sldId id="260" r:id="rId2"/>
    <p:sldId id="256" r:id="rId3"/>
    <p:sldId id="261" r:id="rId4"/>
    <p:sldId id="262" r:id="rId5"/>
    <p:sldId id="259" r:id="rId6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XB Zar" panose="020B0604020202020204" charset="-78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516814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30833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8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0343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242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718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91341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05018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80160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79278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12203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0574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39189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8717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69601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10881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6736207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297205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6805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-30822"/>
            <a:ext cx="12192000" cy="688882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عیسی را دوست دارم ، او مرا خوانده است</a:t>
            </a: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عیسی را دوست دارم ، نجاتم داده است</a:t>
            </a: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عیسی را دوست دارم ، نور جانم گردید</a:t>
            </a:r>
            <a:endParaRPr lang="en-GB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عیسی را دوست دارم ، عیسی را دوست دارم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-30822"/>
            <a:ext cx="12192000" cy="688882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عیسی را دوست دارم ، </a:t>
            </a:r>
            <a:r>
              <a:rPr lang="fa-IR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درمان جانم است</a:t>
            </a:r>
            <a:endParaRPr lang="ar-SA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طبیب قلب من ، همواره با من است</a:t>
            </a:r>
            <a:endParaRPr lang="ar-SA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عیسی را دوست دارم ، </a:t>
            </a:r>
            <a:r>
              <a:rPr lang="fa-IR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حضور اوست شیرین</a:t>
            </a:r>
            <a:endParaRPr lang="en-GB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عیسی را دوست دارم ، عیسی را دوست دارم</a:t>
            </a:r>
          </a:p>
        </p:txBody>
      </p:sp>
    </p:spTree>
    <p:extLst>
      <p:ext uri="{BB962C8B-B14F-4D97-AF65-F5344CB8AC3E}">
        <p14:creationId xmlns:p14="http://schemas.microsoft.com/office/powerpoint/2010/main" val="2077908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-30822"/>
            <a:ext cx="12192000" cy="688882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آزادی من در نام او شد</a:t>
            </a:r>
            <a:endParaRPr lang="ar-SA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رد پاهایش طریق من شد</a:t>
            </a:r>
            <a:endParaRPr lang="ar-SA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پیروزی او از آنم گردید</a:t>
            </a:r>
            <a:endParaRPr lang="en-GB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sym typeface="Times New Roman"/>
              </a:rPr>
              <a:t>قدرت شیطان محو و نابود شد</a:t>
            </a:r>
            <a:endParaRPr lang="ar-SA"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2388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450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89</Words>
  <Application>Microsoft Office PowerPoint</Application>
  <PresentationFormat>Widescreen</PresentationFormat>
  <Paragraphs>15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Century Gothic</vt:lpstr>
      <vt:lpstr>Arial</vt:lpstr>
      <vt:lpstr>Calibri</vt:lpstr>
      <vt:lpstr>Times New Roman</vt:lpstr>
      <vt:lpstr>XB Zar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3</cp:revision>
  <dcterms:modified xsi:type="dcterms:W3CDTF">2025-05-01T12:37:23Z</dcterms:modified>
</cp:coreProperties>
</file>