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0" autoAdjust="0"/>
    <p:restoredTop sz="94687"/>
  </p:normalViewPr>
  <p:slideViewPr>
    <p:cSldViewPr snapToGrid="0" snapToObjects="1">
      <p:cViewPr>
        <p:scale>
          <a:sx n="70" d="100"/>
          <a:sy n="70" d="100"/>
        </p:scale>
        <p:origin x="1003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3802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949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75852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05126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64101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76609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69155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4711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81952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33334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9175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226A7-3346-784C-8244-93A79B1A123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31BDC-DC60-7F48-9EA2-B3673DE85EC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034744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489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E8849E-E649-DD46-AD07-1D1884E44507}"/>
              </a:ext>
            </a:extLst>
          </p:cNvPr>
          <p:cNvSpPr/>
          <p:nvPr/>
        </p:nvSpPr>
        <p:spPr>
          <a:xfrm>
            <a:off x="0" y="0"/>
            <a:ext cx="12192000" cy="70258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نامت آرزویم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 قلبم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گویم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91657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E8849E-E649-DD46-AD07-1D1884E44507}"/>
              </a:ext>
            </a:extLst>
          </p:cNvPr>
          <p:cNvSpPr/>
          <p:nvPr/>
        </p:nvSpPr>
        <p:spPr>
          <a:xfrm>
            <a:off x="0" y="0"/>
            <a:ext cx="12192000" cy="70258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به سوی تو برخیزد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غیر از تو برایم کسی نیست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469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E8849E-E649-DD46-AD07-1D1884E44507}"/>
              </a:ext>
            </a:extLst>
          </p:cNvPr>
          <p:cNvSpPr/>
          <p:nvPr/>
        </p:nvSpPr>
        <p:spPr>
          <a:xfrm>
            <a:off x="0" y="0"/>
            <a:ext cx="12192000" cy="725775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تقدیمت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کنم جان و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تو زنده ام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هر نفس خود در خواب و بیداری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تو زنده ام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6084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432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43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2022-03-30T10:22:10Z</dcterms:created>
  <dcterms:modified xsi:type="dcterms:W3CDTF">2025-05-01T12:48:17Z</dcterms:modified>
</cp:coreProperties>
</file>