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9"/>
  </p:notesMasterIdLst>
  <p:sldIdLst>
    <p:sldId id="269" r:id="rId2"/>
    <p:sldId id="256" r:id="rId3"/>
    <p:sldId id="277" r:id="rId4"/>
    <p:sldId id="282" r:id="rId5"/>
    <p:sldId id="278" r:id="rId6"/>
    <p:sldId id="283" r:id="rId7"/>
    <p:sldId id="273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entury Gothic" panose="020B050202020202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0814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3681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623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7948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0665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جشنی عظیم برپاست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پور خدا اینجاست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آمده به دنیا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 ما عیسی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تابیده نور او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دل مومنان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ما را آزاد کرد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است سرود ما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8583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96592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که خواند نامش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گوید خدا با ماست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نامش عمانوئیل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تا ابد با ماست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(x2)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2281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شادی و سرور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قلبی پر ز نور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را می‌پرستیم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دف و چنگ و عود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2665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965924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نامش برافرازیم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یکدل و یکصدا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میلاد اوست امروز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شاه شاهان عیسی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(x2)</a:t>
            </a: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13028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77</Words>
  <Application>Microsoft Office PowerPoint</Application>
  <PresentationFormat>Widescreen</PresentationFormat>
  <Paragraphs>39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Times New Roman</vt:lpstr>
      <vt:lpstr>Century Gothic</vt:lpstr>
      <vt:lpstr>Calibri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11</cp:revision>
  <dcterms:modified xsi:type="dcterms:W3CDTF">2024-12-22T10:35:35Z</dcterms:modified>
</cp:coreProperties>
</file>