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54"/>
    <p:restoredTop sz="94674"/>
  </p:normalViewPr>
  <p:slideViewPr>
    <p:cSldViewPr snapToGrid="0" snapToObjects="1">
      <p:cViewPr varScale="1">
        <p:scale>
          <a:sx n="81" d="100"/>
          <a:sy n="81" d="100"/>
        </p:scale>
        <p:origin x="370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58395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273578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435336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31938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385703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8519903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1967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5181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97347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105747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4692585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18D40A-A0CD-824E-A6E6-7B60001ABCB5}" type="datetimeFigureOut">
              <a:rPr lang="en-DE" smtClean="0"/>
              <a:t>05/01/2025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43D85-21DE-E24F-B226-0DF7B08CFEF6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170836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21856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695671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من آموز همه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سرّ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 اعمال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عجیبت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پرده بگشا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13263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691798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زنده و زرین و زیبا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برتر از گنج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گهرها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مبارک باد مسیحا آن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بپاشم بذر آن را من به هر جا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30589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7675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زنده و زرین و زیبا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برتر از گنج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گهرها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1365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695671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ره گشای راه تاریک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مرهم هر درد و غم ها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55637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 تو همیشه پایدار است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شود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زائل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زمین و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آسمان‌ها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163387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695671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زنده سازد روح و جانم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طریقت شاد سازد ذهن و دل را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61702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691798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زنده و زرین و زیبا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برتر از گنج و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گهرها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مبارک باد مسیحا آن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بپاشم بذر آن را من به هر جا</a:t>
            </a:r>
          </a:p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4871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چو روز تنگی و ظلمت بیاید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نور باشد بس هویدا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9909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695671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دل مخفی نما امر خدا را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نورش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در تو گردد آشکارا</a:t>
            </a:r>
          </a:p>
          <a:p>
            <a:pPr algn="ctr" rtl="1">
              <a:lnSpc>
                <a:spcPct val="150000"/>
              </a:lnSpc>
            </a:pP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(x2)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653292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0E0875-76F7-D346-9CF7-B659D70A08F8}"/>
              </a:ext>
            </a:extLst>
          </p:cNvPr>
          <p:cNvSpPr/>
          <p:nvPr/>
        </p:nvSpPr>
        <p:spPr>
          <a:xfrm>
            <a:off x="0" y="0"/>
            <a:ext cx="12191999" cy="7253909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چه سازد جوان راهش همی پاک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انجام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کلامت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 خدایا</a:t>
            </a: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095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</TotalTime>
  <Words>156</Words>
  <Application>Microsoft Office PowerPoint</Application>
  <PresentationFormat>Widescreen</PresentationFormat>
  <Paragraphs>38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3</cp:revision>
  <dcterms:created xsi:type="dcterms:W3CDTF">2022-02-17T12:11:14Z</dcterms:created>
  <dcterms:modified xsi:type="dcterms:W3CDTF">2025-05-01T12:56:15Z</dcterms:modified>
</cp:coreProperties>
</file>