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8"/>
    <p:restoredTop sz="94719"/>
  </p:normalViewPr>
  <p:slideViewPr>
    <p:cSldViewPr snapToGrid="0" snapToObjects="1">
      <p:cViewPr>
        <p:scale>
          <a:sx n="70" d="100"/>
          <a:sy n="70" d="100"/>
        </p:scale>
        <p:origin x="90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02B5798-D182-DC4E-A232-32836CBD7916}"/>
    <pc:docChg chg="undo custSel delSld modSld modMainMaster">
      <pc:chgData name="Niloofar Hosseini" userId="eb3e3110-2622-43cd-88f0-a4c46bd91734" providerId="ADAL" clId="{002B5798-D182-DC4E-A232-32836CBD7916}" dt="2024-06-26T10:03:03.761" v="195" actId="2696"/>
      <pc:docMkLst>
        <pc:docMk/>
      </pc:docMkLst>
      <pc:sldChg chg="addSp delSp modSp mod setBg">
        <pc:chgData name="Niloofar Hosseini" userId="eb3e3110-2622-43cd-88f0-a4c46bd91734" providerId="ADAL" clId="{002B5798-D182-DC4E-A232-32836CBD7916}" dt="2024-06-26T09:57:32.558" v="68" actId="20577"/>
        <pc:sldMkLst>
          <pc:docMk/>
          <pc:sldMk cId="3399335780" sldId="256"/>
        </pc:sldMkLst>
        <pc:spChg chg="add del mod">
          <ac:chgData name="Niloofar Hosseini" userId="eb3e3110-2622-43cd-88f0-a4c46bd91734" providerId="ADAL" clId="{002B5798-D182-DC4E-A232-32836CBD7916}" dt="2024-06-26T09:56:34.609" v="49"/>
          <ac:spMkLst>
            <pc:docMk/>
            <pc:sldMk cId="3399335780" sldId="256"/>
            <ac:spMk id="2" creationId="{0607978B-CDBF-CD5E-1A4B-F44EFA8B1E41}"/>
          </ac:spMkLst>
        </pc:spChg>
        <pc:spChg chg="mod">
          <ac:chgData name="Niloofar Hosseini" userId="eb3e3110-2622-43cd-88f0-a4c46bd91734" providerId="ADAL" clId="{002B5798-D182-DC4E-A232-32836CBD7916}" dt="2024-06-26T09:57:32.558" v="68" actId="20577"/>
          <ac:spMkLst>
            <pc:docMk/>
            <pc:sldMk cId="3399335780" sldId="256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09:59:45.077" v="74" actId="20577"/>
        <pc:sldMkLst>
          <pc:docMk/>
          <pc:sldMk cId="1342985186" sldId="257"/>
        </pc:sldMkLst>
        <pc:spChg chg="mod">
          <ac:chgData name="Niloofar Hosseini" userId="eb3e3110-2622-43cd-88f0-a4c46bd91734" providerId="ADAL" clId="{002B5798-D182-DC4E-A232-32836CBD7916}" dt="2024-06-26T09:59:45.077" v="74" actId="20577"/>
          <ac:spMkLst>
            <pc:docMk/>
            <pc:sldMk cId="1342985186" sldId="257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0:40.117" v="84" actId="20577"/>
        <pc:sldMkLst>
          <pc:docMk/>
          <pc:sldMk cId="3625455349" sldId="258"/>
        </pc:sldMkLst>
        <pc:spChg chg="mod">
          <ac:chgData name="Niloofar Hosseini" userId="eb3e3110-2622-43cd-88f0-a4c46bd91734" providerId="ADAL" clId="{002B5798-D182-DC4E-A232-32836CBD7916}" dt="2024-06-26T10:00:40.117" v="84" actId="20577"/>
          <ac:spMkLst>
            <pc:docMk/>
            <pc:sldMk cId="3625455349" sldId="258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1:10.769" v="92" actId="20577"/>
        <pc:sldMkLst>
          <pc:docMk/>
          <pc:sldMk cId="4018184217" sldId="259"/>
        </pc:sldMkLst>
        <pc:spChg chg="mod">
          <ac:chgData name="Niloofar Hosseini" userId="eb3e3110-2622-43cd-88f0-a4c46bd91734" providerId="ADAL" clId="{002B5798-D182-DC4E-A232-32836CBD7916}" dt="2024-06-26T10:01:10.769" v="92" actId="20577"/>
          <ac:spMkLst>
            <pc:docMk/>
            <pc:sldMk cId="4018184217" sldId="259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1:54.135" v="111" actId="20577"/>
        <pc:sldMkLst>
          <pc:docMk/>
          <pc:sldMk cId="3235262805" sldId="260"/>
        </pc:sldMkLst>
        <pc:spChg chg="mod">
          <ac:chgData name="Niloofar Hosseini" userId="eb3e3110-2622-43cd-88f0-a4c46bd91734" providerId="ADAL" clId="{002B5798-D182-DC4E-A232-32836CBD7916}" dt="2024-06-26T10:01:54.135" v="111" actId="20577"/>
          <ac:spMkLst>
            <pc:docMk/>
            <pc:sldMk cId="3235262805" sldId="260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2:59.869" v="193" actId="20577"/>
        <pc:sldMkLst>
          <pc:docMk/>
          <pc:sldMk cId="4107318100" sldId="261"/>
        </pc:sldMkLst>
        <pc:spChg chg="mod">
          <ac:chgData name="Niloofar Hosseini" userId="eb3e3110-2622-43cd-88f0-a4c46bd91734" providerId="ADAL" clId="{002B5798-D182-DC4E-A232-32836CBD7916}" dt="2024-06-26T10:02:59.869" v="193" actId="20577"/>
          <ac:spMkLst>
            <pc:docMk/>
            <pc:sldMk cId="4107318100" sldId="261"/>
            <ac:spMk id="4" creationId="{130D7B4F-E65E-364E-A874-A8C690D29069}"/>
          </ac:spMkLst>
        </pc:spChg>
      </pc:sldChg>
      <pc:sldChg chg="del">
        <pc:chgData name="Niloofar Hosseini" userId="eb3e3110-2622-43cd-88f0-a4c46bd91734" providerId="ADAL" clId="{002B5798-D182-DC4E-A232-32836CBD7916}" dt="2024-06-26T10:03:03.236" v="194" actId="2696"/>
        <pc:sldMkLst>
          <pc:docMk/>
          <pc:sldMk cId="625180409" sldId="262"/>
        </pc:sldMkLst>
      </pc:sldChg>
      <pc:sldChg chg="del">
        <pc:chgData name="Niloofar Hosseini" userId="eb3e3110-2622-43cd-88f0-a4c46bd91734" providerId="ADAL" clId="{002B5798-D182-DC4E-A232-32836CBD7916}" dt="2024-06-26T10:03:03.761" v="195" actId="2696"/>
        <pc:sldMkLst>
          <pc:docMk/>
          <pc:sldMk cId="934354551" sldId="263"/>
        </pc:sldMkLst>
      </pc:sldChg>
      <pc:sldChg chg="setBg">
        <pc:chgData name="Niloofar Hosseini" userId="eb3e3110-2622-43cd-88f0-a4c46bd91734" providerId="ADAL" clId="{002B5798-D182-DC4E-A232-32836CBD7916}" dt="2024-06-26T09:56:55.818" v="58"/>
        <pc:sldMkLst>
          <pc:docMk/>
          <pc:sldMk cId="1486310400" sldId="264"/>
        </pc:sldMkLst>
      </pc:sldChg>
      <pc:sldChg chg="setBg">
        <pc:chgData name="Niloofar Hosseini" userId="eb3e3110-2622-43cd-88f0-a4c46bd91734" providerId="ADAL" clId="{002B5798-D182-DC4E-A232-32836CBD7916}" dt="2024-06-26T09:56:50.198" v="56"/>
        <pc:sldMkLst>
          <pc:docMk/>
          <pc:sldMk cId="2222507360" sldId="265"/>
        </pc:sldMkLst>
      </pc:sldChg>
      <pc:sldMasterChg chg="setBg modSldLayout">
        <pc:chgData name="Niloofar Hosseini" userId="eb3e3110-2622-43cd-88f0-a4c46bd91734" providerId="ADAL" clId="{002B5798-D182-DC4E-A232-32836CBD7916}" dt="2024-06-26T09:56:44.882" v="54"/>
        <pc:sldMasterMkLst>
          <pc:docMk/>
          <pc:sldMasterMk cId="2038300734" sldId="2147483648"/>
        </pc:sldMasterMkLst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032364812" sldId="2147483649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703056775" sldId="2147483650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524566087" sldId="2147483651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225889343" sldId="2147483652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310679139" sldId="2147483653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201093333" sldId="2147483654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173104188" sldId="2147483655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341265055" sldId="2147483656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228432286" sldId="2147483657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237510427" sldId="2147483658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6556280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3659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874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884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42793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3614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125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457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32028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5809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739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302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B6C56-C83F-5E44-AD41-9F5933A111A2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2246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50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تو برای پاهایم چراغ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بهر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راههایم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امید و نور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فهم آن برایم حکمت و درایت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بخشد به جان من شوق و سرور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933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73198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مانند یک نهال نشانده نزد رود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سیراب و تازه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می‌کند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سانِ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آینه که در آن بنگرم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اصلاح و پاکم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می‌کند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298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73198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تو دل مرا طاهر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می‌سازد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دلی که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پاکت را در دل ذخیره سازم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مانع طغیان جانم است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5455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73198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تأملم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وعده های توست پدر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آشکار شد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آن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بنا کنم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حیاتی که در عیسی عیان شد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818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70428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کلمه جسم شد و بین ما ساکن شد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عیسی راز آسمان نمایان شد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526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73198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در مسیح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گشته عیان بهر راه مشتاقان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و حیات 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راه نجات 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 امیدی نو به قلب جهان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731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31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140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2022-02-17T11:07:27Z</dcterms:created>
  <dcterms:modified xsi:type="dcterms:W3CDTF">2025-05-01T12:58:06Z</dcterms:modified>
</cp:coreProperties>
</file>