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4" r:id="rId3"/>
    <p:sldId id="266" r:id="rId4"/>
    <p:sldId id="267" r:id="rId5"/>
    <p:sldId id="268" r:id="rId6"/>
    <p:sldId id="269" r:id="rId7"/>
    <p:sldId id="271" r:id="rId8"/>
    <p:sldId id="26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59" autoAdjust="0"/>
    <p:restoredTop sz="94660"/>
  </p:normalViewPr>
  <p:slideViewPr>
    <p:cSldViewPr snapToGrid="0">
      <p:cViewPr varScale="1">
        <p:scale>
          <a:sx n="85" d="100"/>
          <a:sy n="85" d="100"/>
        </p:scale>
        <p:origin x="40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8C6A-D304-416A-9639-F93045B0791D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975D8-AB6B-416C-BA57-80630D537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1527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8C6A-D304-416A-9639-F93045B0791D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975D8-AB6B-416C-BA57-80630D537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046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8C6A-D304-416A-9639-F93045B0791D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975D8-AB6B-416C-BA57-80630D537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9363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8C6A-D304-416A-9639-F93045B0791D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975D8-AB6B-416C-BA57-80630D537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0091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8C6A-D304-416A-9639-F93045B0791D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975D8-AB6B-416C-BA57-80630D537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0250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8C6A-D304-416A-9639-F93045B0791D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975D8-AB6B-416C-BA57-80630D537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099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8C6A-D304-416A-9639-F93045B0791D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975D8-AB6B-416C-BA57-80630D537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273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8C6A-D304-416A-9639-F93045B0791D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975D8-AB6B-416C-BA57-80630D537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9260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8C6A-D304-416A-9639-F93045B0791D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975D8-AB6B-416C-BA57-80630D537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5067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8C6A-D304-416A-9639-F93045B0791D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975D8-AB6B-416C-BA57-80630D537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7579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8C6A-D304-416A-9639-F93045B0791D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975D8-AB6B-416C-BA57-80630D537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4794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F8C6A-D304-416A-9639-F93045B0791D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975D8-AB6B-416C-BA57-80630D537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9775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77ED1C-A03F-C44A-A1A0-4AE6701EC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741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691772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آن ستاره در آسمان 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ندا می کرد به جهان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کودکی در آخور آید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دهد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نجاتمان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42852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691772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آن که خود جانبخش جان بود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پا نهاد به این دنیا 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که بخشد فیضی عظیم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بدهد جانم شفا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58906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685142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کلمه‌ی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جاودانی جسم گردید و عیان شد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نور او بر ما تابید تاریکی ها نهان شد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اوست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اول و آخر ابتدا و انتها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جان تازه گرفتیم در عیسی</a:t>
            </a:r>
          </a:p>
          <a:p>
            <a:pPr algn="ctr" rtl="1">
              <a:lnSpc>
                <a:spcPct val="150000"/>
              </a:lnSpc>
            </a:pPr>
            <a:endParaRPr lang="fa-IR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14625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685142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 تمجید مسیحا</a:t>
            </a:r>
          </a:p>
          <a:p>
            <a:pPr algn="ctr" rtl="1">
              <a:lnSpc>
                <a:spcPct val="150000"/>
              </a:lnSpc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آوردند از شرق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بهرش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طلا و کندر و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مُـر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گویند او سلطان است</a:t>
            </a:r>
          </a:p>
          <a:p>
            <a:pPr algn="ctr" rtl="1">
              <a:lnSpc>
                <a:spcPct val="15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05696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685142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اکنون قلب من و توست آن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هدیه ها بهر پادشاه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نهیم آن را به پایش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سراییم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حمدش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</a:t>
            </a:r>
          </a:p>
          <a:p>
            <a:pPr algn="ctr" rtl="1">
              <a:lnSpc>
                <a:spcPct val="15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44676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685142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کلمه‌ی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جاودانی جسم گردید و عیان شد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نور او بر ما تابید تاریکی ها نهان شد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اوست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اول و آخر ابتدا و انتها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جان تازه گرفتیم در عیسی</a:t>
            </a:r>
          </a:p>
          <a:p>
            <a:pPr algn="ctr" rtl="1">
              <a:lnSpc>
                <a:spcPct val="150000"/>
              </a:lnSpc>
            </a:pPr>
            <a:endParaRPr lang="fa-IR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97158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77ED1C-A03F-C44A-A1A0-4AE6701EC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551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</TotalTime>
  <Words>132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2018-12-10T15:50:58Z</dcterms:created>
  <dcterms:modified xsi:type="dcterms:W3CDTF">2025-05-01T12:58:53Z</dcterms:modified>
</cp:coreProperties>
</file>