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5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1CD90C-11CD-8549-92DF-2C383CDDAB3A}"/>
    <pc:docChg chg="addSld delSld modSld sldOrd modMainMaster">
      <pc:chgData name="Niloofar Hosseini" userId="eb3e3110-2622-43cd-88f0-a4c46bd91734" providerId="ADAL" clId="{291CD90C-11CD-8549-92DF-2C383CDDAB3A}" dt="2024-06-17T11:16:58.028" v="363" actId="20578"/>
      <pc:docMkLst>
        <pc:docMk/>
      </pc:docMkLst>
      <pc:sldChg chg="addSp delSp modSp mod setBg">
        <pc:chgData name="Niloofar Hosseini" userId="eb3e3110-2622-43cd-88f0-a4c46bd91734" providerId="ADAL" clId="{291CD90C-11CD-8549-92DF-2C383CDDAB3A}" dt="2024-06-17T11:15:18.393" v="176"/>
        <pc:sldMkLst>
          <pc:docMk/>
          <pc:sldMk cId="3778677153" sldId="256"/>
        </pc:sldMkLst>
        <pc:spChg chg="add del mod">
          <ac:chgData name="Niloofar Hosseini" userId="eb3e3110-2622-43cd-88f0-a4c46bd91734" providerId="ADAL" clId="{291CD90C-11CD-8549-92DF-2C383CDDAB3A}" dt="2024-06-17T11:15:18.393" v="176"/>
          <ac:spMkLst>
            <pc:docMk/>
            <pc:sldMk cId="3778677153" sldId="256"/>
            <ac:spMk id="2" creationId="{528AC5A0-E6A0-830C-ADDB-D0A2A3643111}"/>
          </ac:spMkLst>
        </pc:spChg>
        <pc:spChg chg="mod">
          <ac:chgData name="Niloofar Hosseini" userId="eb3e3110-2622-43cd-88f0-a4c46bd91734" providerId="ADAL" clId="{291CD90C-11CD-8549-92DF-2C383CDDAB3A}" dt="2024-06-17T11:15:15.061" v="174" actId="403"/>
          <ac:spMkLst>
            <pc:docMk/>
            <pc:sldMk cId="3778677153" sldId="256"/>
            <ac:spMk id="4" creationId="{93A44CA6-F244-4EEB-99E4-CA2F1FE7FA23}"/>
          </ac:spMkLst>
        </pc:spChg>
      </pc:sldChg>
      <pc:sldChg chg="del">
        <pc:chgData name="Niloofar Hosseini" userId="eb3e3110-2622-43cd-88f0-a4c46bd91734" providerId="ADAL" clId="{291CD90C-11CD-8549-92DF-2C383CDDAB3A}" dt="2024-06-17T11:15:18.480" v="177" actId="2696"/>
        <pc:sldMkLst>
          <pc:docMk/>
          <pc:sldMk cId="1039881574" sldId="257"/>
        </pc:sldMkLst>
      </pc:sldChg>
      <pc:sldChg chg="del">
        <pc:chgData name="Niloofar Hosseini" userId="eb3e3110-2622-43cd-88f0-a4c46bd91734" providerId="ADAL" clId="{291CD90C-11CD-8549-92DF-2C383CDDAB3A}" dt="2024-06-17T11:15:18.670" v="178" actId="2696"/>
        <pc:sldMkLst>
          <pc:docMk/>
          <pc:sldMk cId="2740948009" sldId="258"/>
        </pc:sldMkLst>
      </pc:sldChg>
      <pc:sldChg chg="del">
        <pc:chgData name="Niloofar Hosseini" userId="eb3e3110-2622-43cd-88f0-a4c46bd91734" providerId="ADAL" clId="{291CD90C-11CD-8549-92DF-2C383CDDAB3A}" dt="2024-06-17T11:15:19.353" v="179" actId="2696"/>
        <pc:sldMkLst>
          <pc:docMk/>
          <pc:sldMk cId="741952909" sldId="259"/>
        </pc:sldMkLst>
      </pc:sldChg>
      <pc:sldChg chg="setBg">
        <pc:chgData name="Niloofar Hosseini" userId="eb3e3110-2622-43cd-88f0-a4c46bd91734" providerId="ADAL" clId="{291CD90C-11CD-8549-92DF-2C383CDDAB3A}" dt="2024-06-17T11:13:33.273" v="6"/>
        <pc:sldMkLst>
          <pc:docMk/>
          <pc:sldMk cId="251389680" sldId="260"/>
        </pc:sldMkLst>
      </pc:sldChg>
      <pc:sldChg chg="setBg">
        <pc:chgData name="Niloofar Hosseini" userId="eb3e3110-2622-43cd-88f0-a4c46bd91734" providerId="ADAL" clId="{291CD90C-11CD-8549-92DF-2C383CDDAB3A}" dt="2024-06-17T11:13:29.583" v="4"/>
        <pc:sldMkLst>
          <pc:docMk/>
          <pc:sldMk cId="3044287009" sldId="261"/>
        </pc:sldMkLst>
      </pc:sldChg>
      <pc:sldChg chg="modSp add mod">
        <pc:chgData name="Niloofar Hosseini" userId="eb3e3110-2622-43cd-88f0-a4c46bd91734" providerId="ADAL" clId="{291CD90C-11CD-8549-92DF-2C383CDDAB3A}" dt="2024-06-17T11:16:18.918" v="281" actId="20577"/>
        <pc:sldMkLst>
          <pc:docMk/>
          <pc:sldMk cId="1734845066" sldId="262"/>
        </pc:sldMkLst>
        <pc:spChg chg="mod">
          <ac:chgData name="Niloofar Hosseini" userId="eb3e3110-2622-43cd-88f0-a4c46bd91734" providerId="ADAL" clId="{291CD90C-11CD-8549-92DF-2C383CDDAB3A}" dt="2024-06-17T11:16:18.918" v="281" actId="20577"/>
          <ac:spMkLst>
            <pc:docMk/>
            <pc:sldMk cId="1734845066" sldId="262"/>
            <ac:spMk id="4" creationId="{93A44CA6-F244-4EEB-99E4-CA2F1FE7FA23}"/>
          </ac:spMkLst>
        </pc:spChg>
      </pc:sldChg>
      <pc:sldChg chg="modSp add mod ord">
        <pc:chgData name="Niloofar Hosseini" userId="eb3e3110-2622-43cd-88f0-a4c46bd91734" providerId="ADAL" clId="{291CD90C-11CD-8549-92DF-2C383CDDAB3A}" dt="2024-06-17T11:16:46.582" v="361" actId="20577"/>
        <pc:sldMkLst>
          <pc:docMk/>
          <pc:sldMk cId="2199769421" sldId="263"/>
        </pc:sldMkLst>
        <pc:spChg chg="mod">
          <ac:chgData name="Niloofar Hosseini" userId="eb3e3110-2622-43cd-88f0-a4c46bd91734" providerId="ADAL" clId="{291CD90C-11CD-8549-92DF-2C383CDDAB3A}" dt="2024-06-17T11:16:46.582" v="361" actId="20577"/>
          <ac:spMkLst>
            <pc:docMk/>
            <pc:sldMk cId="2199769421" sldId="263"/>
            <ac:spMk id="4" creationId="{93A44CA6-F244-4EEB-99E4-CA2F1FE7FA23}"/>
          </ac:spMkLst>
        </pc:spChg>
      </pc:sldChg>
      <pc:sldChg chg="add ord">
        <pc:chgData name="Niloofar Hosseini" userId="eb3e3110-2622-43cd-88f0-a4c46bd91734" providerId="ADAL" clId="{291CD90C-11CD-8549-92DF-2C383CDDAB3A}" dt="2024-06-17T11:16:58.028" v="363" actId="20578"/>
        <pc:sldMkLst>
          <pc:docMk/>
          <pc:sldMk cId="3459437012" sldId="264"/>
        </pc:sldMkLst>
      </pc:sldChg>
      <pc:sldMasterChg chg="setBg modSldLayout">
        <pc:chgData name="Niloofar Hosseini" userId="eb3e3110-2622-43cd-88f0-a4c46bd91734" providerId="ADAL" clId="{291CD90C-11CD-8549-92DF-2C383CDDAB3A}" dt="2024-06-17T11:13:23.903" v="2"/>
        <pc:sldMasterMkLst>
          <pc:docMk/>
          <pc:sldMasterMk cId="1227621234" sldId="2147483648"/>
        </pc:sldMasterMkLst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36921258" sldId="2147483649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62468626" sldId="2147483650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936965776" sldId="2147483651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493631621" sldId="2147483652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69557478" sldId="2147483653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133848547" sldId="2147483654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8798702" sldId="2147483655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1821806" sldId="2147483656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750365435" sldId="2147483657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064639717" sldId="2147483658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129543197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8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4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96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0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42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1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79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2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9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3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BE3-8090-4E47-9FCB-878BF3F4B0C4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007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287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89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D122F-DA09-2D81-975E-B4C96381D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607906-86BC-32F3-99D1-60F27E6C8FE0}"/>
              </a:ext>
            </a:extLst>
          </p:cNvPr>
          <p:cNvSpPr/>
          <p:nvPr/>
        </p:nvSpPr>
        <p:spPr>
          <a:xfrm>
            <a:off x="1" y="0"/>
            <a:ext cx="12192000" cy="69258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قلبم شکسته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این بار دنیا مقصر نیست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shekaste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 in bar Donya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moghaser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563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7BBA-D194-0AD9-60DB-36BD8F2B9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D671DE-CE10-F4AB-723B-81E3C95CCA8A}"/>
              </a:ext>
            </a:extLst>
          </p:cNvPr>
          <p:cNvSpPr/>
          <p:nvPr/>
        </p:nvSpPr>
        <p:spPr>
          <a:xfrm>
            <a:off x="1" y="0"/>
            <a:ext cx="12192000" cy="690766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خداوندا پر از دردم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اما این بار تقصیر زندگی نیست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 in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taghsire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72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1BF27-CE6B-A1B6-5D65-D8C0FCE7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477FE5-2355-30AC-C52F-AA099BF4AA53}"/>
              </a:ext>
            </a:extLst>
          </p:cNvPr>
          <p:cNvSpPr/>
          <p:nvPr/>
        </p:nvSpPr>
        <p:spPr>
          <a:xfrm>
            <a:off x="1" y="0"/>
            <a:ext cx="12192000" cy="60025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شدم پژمرده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آسمان دلم بسیار ابریست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Khodavanda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shodam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pajmorde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defTabSz="914400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Asemane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delam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besyar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abrist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210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E59D0-CDD6-A99A-D4FD-091DB42F1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039AAC-3D86-2380-D492-730D8B39CF16}"/>
              </a:ext>
            </a:extLst>
          </p:cNvPr>
          <p:cNvSpPr/>
          <p:nvPr/>
        </p:nvSpPr>
        <p:spPr>
          <a:xfrm>
            <a:off x="1" y="0"/>
            <a:ext cx="12192000" cy="690766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کلامی گو که غیر از تو خدایی نیست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gheyr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55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E8F25-AEFB-2D75-34CA-3A5BE4394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D5CFCF-9A6F-D93A-99C6-ACF089BAC766}"/>
              </a:ext>
            </a:extLst>
          </p:cNvPr>
          <p:cNvSpPr/>
          <p:nvPr/>
        </p:nvSpPr>
        <p:spPr>
          <a:xfrm>
            <a:off x="1" y="0"/>
            <a:ext cx="12192000" cy="69258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قلبم که هیچ وجودم شکسته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این که به تو گناه کردم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hich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shekaste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92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35D1E-1841-0443-B0CB-1A3F2C63D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93E6B3-6671-A5FE-67F2-AB85F8A16687}"/>
              </a:ext>
            </a:extLst>
          </p:cNvPr>
          <p:cNvSpPr/>
          <p:nvPr/>
        </p:nvSpPr>
        <p:spPr>
          <a:xfrm>
            <a:off x="1" y="0"/>
            <a:ext cx="12192000" cy="69258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تمام درد و رنجم تمام خستگی‌هام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پای تو می‌ریزم تنها تو ای وفادار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khastegiham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mirizam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vafadar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73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DC248-4DED-15C4-414C-8AF639C20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48685-E813-77FC-E76F-A90D1A4BF38E}"/>
              </a:ext>
            </a:extLst>
          </p:cNvPr>
          <p:cNvSpPr/>
          <p:nvPr/>
        </p:nvSpPr>
        <p:spPr>
          <a:xfrm>
            <a:off x="1" y="0"/>
            <a:ext cx="12192000" cy="690766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که دوای هر دردی تو که شفای هر جان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که گفتی بیا نزدم بیا تو ای گرانبار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gofti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geranbar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82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7BBA-E4EF-C489-FCF3-5F7857D39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7CFBFD-43E0-BB68-DD8D-432F71F3D97E}"/>
              </a:ext>
            </a:extLst>
          </p:cNvPr>
          <p:cNvSpPr/>
          <p:nvPr/>
        </p:nvSpPr>
        <p:spPr>
          <a:xfrm>
            <a:off x="1" y="0"/>
            <a:ext cx="12192000" cy="690766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تسلیمت کنم تمام قلبم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چند شکسته تقدیمت کنم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shekaste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taghdimat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87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1366</TotalTime>
  <Words>194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2020-09-07T14:25:21Z</dcterms:created>
  <dcterms:modified xsi:type="dcterms:W3CDTF">2026-05-06T11:54:36Z</dcterms:modified>
</cp:coreProperties>
</file>