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5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27"/>
    <p:restoredTop sz="94687"/>
  </p:normalViewPr>
  <p:slideViewPr>
    <p:cSldViewPr snapToGrid="0" snapToObjects="1">
      <p:cViewPr varScale="1">
        <p:scale>
          <a:sx n="81" d="100"/>
          <a:sy n="81" d="100"/>
        </p:scale>
        <p:origin x="51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FF581-4815-B14D-A0BD-0C0B44A0AC0A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FA35-35F5-6A4B-99BD-D42BA06018F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716310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FF581-4815-B14D-A0BD-0C0B44A0AC0A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FA35-35F5-6A4B-99BD-D42BA06018F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217182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FF581-4815-B14D-A0BD-0C0B44A0AC0A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FA35-35F5-6A4B-99BD-D42BA06018F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734115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FF581-4815-B14D-A0BD-0C0B44A0AC0A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FA35-35F5-6A4B-99BD-D42BA06018F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03975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FF581-4815-B14D-A0BD-0C0B44A0AC0A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FA35-35F5-6A4B-99BD-D42BA06018F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451944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FF581-4815-B14D-A0BD-0C0B44A0AC0A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FA35-35F5-6A4B-99BD-D42BA06018F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72671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FF581-4815-B14D-A0BD-0C0B44A0AC0A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FA35-35F5-6A4B-99BD-D42BA06018F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235198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FF581-4815-B14D-A0BD-0C0B44A0AC0A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FA35-35F5-6A4B-99BD-D42BA06018F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237939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FF581-4815-B14D-A0BD-0C0B44A0AC0A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FA35-35F5-6A4B-99BD-D42BA06018F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011591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FF581-4815-B14D-A0BD-0C0B44A0AC0A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FA35-35F5-6A4B-99BD-D42BA06018F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323764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FF581-4815-B14D-A0BD-0C0B44A0AC0A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FA35-35F5-6A4B-99BD-D42BA06018F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674526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5FF581-4815-B14D-A0BD-0C0B44A0AC0A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62FA35-35F5-6A4B-99BD-D42BA06018F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101057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71789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9516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8F61D7F-089A-C94F-9C58-9C85E67246B3}"/>
              </a:ext>
            </a:extLst>
          </p:cNvPr>
          <p:cNvSpPr/>
          <p:nvPr/>
        </p:nvSpPr>
        <p:spPr>
          <a:xfrm>
            <a:off x="0" y="0"/>
            <a:ext cx="12191999" cy="697331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 از راه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فیضش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آمرزید گناه ما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 عمق های دریا انداخته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 هر جرم و خطا</a:t>
            </a:r>
          </a:p>
          <a:p>
            <a:pPr algn="ctr" rtl="1">
              <a:lnSpc>
                <a:spcPct val="150000"/>
              </a:lnSpc>
            </a:pP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23272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8F61D7F-089A-C94F-9C58-9C85E67246B3}"/>
              </a:ext>
            </a:extLst>
          </p:cNvPr>
          <p:cNvSpPr/>
          <p:nvPr/>
        </p:nvSpPr>
        <p:spPr>
          <a:xfrm>
            <a:off x="0" y="0"/>
            <a:ext cx="12191999" cy="697331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منبع محبت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اوست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بس رحیم با خصم و دوست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تبرئه کند خاطی 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شود بجایش فدا</a:t>
            </a:r>
          </a:p>
          <a:p>
            <a:pPr algn="ctr" rtl="1">
              <a:lnSpc>
                <a:spcPct val="150000"/>
              </a:lnSpc>
            </a:pP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03033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8F61D7F-089A-C94F-9C58-9C85E67246B3}"/>
              </a:ext>
            </a:extLst>
          </p:cNvPr>
          <p:cNvSpPr/>
          <p:nvPr/>
        </p:nvSpPr>
        <p:spPr>
          <a:xfrm>
            <a:off x="0" y="0"/>
            <a:ext cx="12191999" cy="697331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سرّ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 قدرت کلیسا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دعاست و اتحاد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رحم و بخشش مسیحی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 رساند این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مُراد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181490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8F61D7F-089A-C94F-9C58-9C85E67246B3}"/>
              </a:ext>
            </a:extLst>
          </p:cNvPr>
          <p:cNvSpPr/>
          <p:nvPr/>
        </p:nvSpPr>
        <p:spPr>
          <a:xfrm>
            <a:off x="0" y="0"/>
            <a:ext cx="12191999" cy="697331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منبع محبت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اوست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بس رحیم با خصم و دوست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تبرئه کند خاطی 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شود بجایش فدا</a:t>
            </a:r>
          </a:p>
          <a:p>
            <a:pPr algn="ctr" rtl="1">
              <a:lnSpc>
                <a:spcPct val="150000"/>
              </a:lnSpc>
            </a:pP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39891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8F61D7F-089A-C94F-9C58-9C85E67246B3}"/>
              </a:ext>
            </a:extLst>
          </p:cNvPr>
          <p:cNvSpPr/>
          <p:nvPr/>
        </p:nvSpPr>
        <p:spPr>
          <a:xfrm>
            <a:off x="0" y="0"/>
            <a:ext cx="12191999" cy="697331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چون به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سویش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با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دعاها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رویم با حمد و ثنا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گوید او برگرد به آنجا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که شکستی قلبی را</a:t>
            </a:r>
          </a:p>
          <a:p>
            <a:pPr algn="ctr" rtl="1">
              <a:lnSpc>
                <a:spcPct val="150000"/>
              </a:lnSpc>
            </a:pP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61198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8F61D7F-089A-C94F-9C58-9C85E67246B3}"/>
              </a:ext>
            </a:extLst>
          </p:cNvPr>
          <p:cNvSpPr/>
          <p:nvPr/>
        </p:nvSpPr>
        <p:spPr>
          <a:xfrm>
            <a:off x="0" y="0"/>
            <a:ext cx="12191999" cy="697331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منبع محبت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اوست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بس رحیم با خصم و دوست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تبرئه کند خاطی 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شود بجایش فدا</a:t>
            </a:r>
          </a:p>
          <a:p>
            <a:pPr algn="ctr" rtl="1">
              <a:lnSpc>
                <a:spcPct val="150000"/>
              </a:lnSpc>
            </a:pP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17417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8F61D7F-089A-C94F-9C58-9C85E67246B3}"/>
              </a:ext>
            </a:extLst>
          </p:cNvPr>
          <p:cNvSpPr/>
          <p:nvPr/>
        </p:nvSpPr>
        <p:spPr>
          <a:xfrm>
            <a:off x="0" y="0"/>
            <a:ext cx="12191999" cy="697331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گر نبخشیم از ته دل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خطایای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مردمان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نیامرز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گناه 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جهان بینیم زیان</a:t>
            </a:r>
          </a:p>
          <a:p>
            <a:pPr algn="ctr" rtl="1">
              <a:lnSpc>
                <a:spcPct val="150000"/>
              </a:lnSpc>
            </a:pP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645517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8F61D7F-089A-C94F-9C58-9C85E67246B3}"/>
              </a:ext>
            </a:extLst>
          </p:cNvPr>
          <p:cNvSpPr/>
          <p:nvPr/>
        </p:nvSpPr>
        <p:spPr>
          <a:xfrm>
            <a:off x="0" y="0"/>
            <a:ext cx="12191999" cy="697331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منبع محبت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اوست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بس رحیم با خصم و دوست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تبرئه کند خاطی 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شود بجایش فدا</a:t>
            </a:r>
          </a:p>
          <a:p>
            <a:pPr algn="ctr" rtl="1">
              <a:lnSpc>
                <a:spcPct val="150000"/>
              </a:lnSpc>
            </a:pP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708209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130</Words>
  <Application>Microsoft Office PowerPoint</Application>
  <PresentationFormat>Widescreen</PresentationFormat>
  <Paragraphs>40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2022-03-04T19:34:56Z</dcterms:created>
  <dcterms:modified xsi:type="dcterms:W3CDTF">2025-05-01T14:13:42Z</dcterms:modified>
</cp:coreProperties>
</file>