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53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079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258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5557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9849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542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6652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583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4206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61820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1307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2781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4605B-6064-C244-ABDD-8EBEF460855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74FCD-5DDC-2B4D-8C98-745066A8968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043467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76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706667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نیکویی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رحمتت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تا به ابد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نیکو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919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702051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جمیع قوم ها تو را حمد گویند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در حضور تو زانو زنند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248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693241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خداوند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924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683584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تا ابد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او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(×۴)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44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738984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او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(×۴)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975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697434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حمدش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گوییم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حمدش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گوییم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0858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E3275-63B9-9E40-BFA2-ABC064E193F8}"/>
              </a:ext>
            </a:extLst>
          </p:cNvPr>
          <p:cNvSpPr/>
          <p:nvPr/>
        </p:nvSpPr>
        <p:spPr>
          <a:xfrm>
            <a:off x="1" y="0"/>
            <a:ext cx="12192000" cy="693241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وفادار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نیکو است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خدا با ماست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، تا ابد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1808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048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1050</TotalTime>
  <Words>72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2022-02-08T18:05:32Z</dcterms:created>
  <dcterms:modified xsi:type="dcterms:W3CDTF">2025-05-01T14:32:13Z</dcterms:modified>
</cp:coreProperties>
</file>