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14" autoAdjust="0"/>
    <p:restoredTop sz="94660"/>
  </p:normalViewPr>
  <p:slideViewPr>
    <p:cSldViewPr snapToGrid="0">
      <p:cViewPr varScale="1">
        <p:scale>
          <a:sx n="85" d="100"/>
          <a:sy n="85" d="100"/>
        </p:scale>
        <p:origin x="624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0D6DA64F-E18C-3D4D-84D5-3861A798F0C6}"/>
    <pc:docChg chg="modSld modMainMaster">
      <pc:chgData name="Niloofar Hosseini" userId="eb3e3110-2622-43cd-88f0-a4c46bd91734" providerId="ADAL" clId="{0D6DA64F-E18C-3D4D-84D5-3861A798F0C6}" dt="2024-06-18T08:31:29.165" v="356" actId="20577"/>
      <pc:docMkLst>
        <pc:docMk/>
      </pc:docMkLst>
      <pc:sldChg chg="addSp delSp modSp mod">
        <pc:chgData name="Niloofar Hosseini" userId="eb3e3110-2622-43cd-88f0-a4c46bd91734" providerId="ADAL" clId="{0D6DA64F-E18C-3D4D-84D5-3861A798F0C6}" dt="2024-06-18T08:31:22.427" v="352" actId="403"/>
        <pc:sldMkLst>
          <pc:docMk/>
          <pc:sldMk cId="1015680372" sldId="256"/>
        </pc:sldMkLst>
        <pc:spChg chg="add del mod">
          <ac:chgData name="Niloofar Hosseini" userId="eb3e3110-2622-43cd-88f0-a4c46bd91734" providerId="ADAL" clId="{0D6DA64F-E18C-3D4D-84D5-3861A798F0C6}" dt="2024-06-18T08:30:07.492" v="218"/>
          <ac:spMkLst>
            <pc:docMk/>
            <pc:sldMk cId="1015680372" sldId="256"/>
            <ac:spMk id="2" creationId="{FE60372E-BFAF-110B-AD09-C3E966C5F9E2}"/>
          </ac:spMkLst>
        </pc:spChg>
        <pc:spChg chg="mod">
          <ac:chgData name="Niloofar Hosseini" userId="eb3e3110-2622-43cd-88f0-a4c46bd91734" providerId="ADAL" clId="{0D6DA64F-E18C-3D4D-84D5-3861A798F0C6}" dt="2024-06-18T08:31:22.427" v="352" actId="403"/>
          <ac:spMkLst>
            <pc:docMk/>
            <pc:sldMk cId="1015680372" sldId="256"/>
            <ac:spMk id="4" creationId="{8DA1AC08-1A94-48DE-BCFE-18831E6B3CC7}"/>
          </ac:spMkLst>
        </pc:spChg>
      </pc:sldChg>
      <pc:sldChg chg="modSp mod">
        <pc:chgData name="Niloofar Hosseini" userId="eb3e3110-2622-43cd-88f0-a4c46bd91734" providerId="ADAL" clId="{0D6DA64F-E18C-3D4D-84D5-3861A798F0C6}" dt="2024-06-18T08:31:29.165" v="356" actId="20577"/>
        <pc:sldMkLst>
          <pc:docMk/>
          <pc:sldMk cId="3126807055" sldId="257"/>
        </pc:sldMkLst>
        <pc:spChg chg="mod">
          <ac:chgData name="Niloofar Hosseini" userId="eb3e3110-2622-43cd-88f0-a4c46bd91734" providerId="ADAL" clId="{0D6DA64F-E18C-3D4D-84D5-3861A798F0C6}" dt="2024-06-18T08:31:29.165" v="356" actId="20577"/>
          <ac:spMkLst>
            <pc:docMk/>
            <pc:sldMk cId="3126807055" sldId="257"/>
            <ac:spMk id="4" creationId="{8DA1AC08-1A94-48DE-BCFE-18831E6B3CC7}"/>
          </ac:spMkLst>
        </pc:spChg>
      </pc:sldChg>
      <pc:sldChg chg="setBg">
        <pc:chgData name="Niloofar Hosseini" userId="eb3e3110-2622-43cd-88f0-a4c46bd91734" providerId="ADAL" clId="{0D6DA64F-E18C-3D4D-84D5-3861A798F0C6}" dt="2024-06-18T08:26:59.894" v="28"/>
        <pc:sldMkLst>
          <pc:docMk/>
          <pc:sldMk cId="4172391861" sldId="258"/>
        </pc:sldMkLst>
      </pc:sldChg>
      <pc:sldChg chg="setBg">
        <pc:chgData name="Niloofar Hosseini" userId="eb3e3110-2622-43cd-88f0-a4c46bd91734" providerId="ADAL" clId="{0D6DA64F-E18C-3D4D-84D5-3861A798F0C6}" dt="2024-06-18T08:26:55.412" v="26"/>
        <pc:sldMkLst>
          <pc:docMk/>
          <pc:sldMk cId="1353681985" sldId="259"/>
        </pc:sldMkLst>
      </pc:sldChg>
      <pc:sldMasterChg chg="setBg modSldLayout">
        <pc:chgData name="Niloofar Hosseini" userId="eb3e3110-2622-43cd-88f0-a4c46bd91734" providerId="ADAL" clId="{0D6DA64F-E18C-3D4D-84D5-3861A798F0C6}" dt="2024-06-18T08:26:43.537" v="24"/>
        <pc:sldMasterMkLst>
          <pc:docMk/>
          <pc:sldMasterMk cId="139330000" sldId="2147483648"/>
        </pc:sldMasterMkLst>
        <pc:sldLayoutChg chg="setBg">
          <pc:chgData name="Niloofar Hosseini" userId="eb3e3110-2622-43cd-88f0-a4c46bd91734" providerId="ADAL" clId="{0D6DA64F-E18C-3D4D-84D5-3861A798F0C6}" dt="2024-06-18T08:26:43.537" v="24"/>
          <pc:sldLayoutMkLst>
            <pc:docMk/>
            <pc:sldMasterMk cId="139330000" sldId="2147483648"/>
            <pc:sldLayoutMk cId="3520440302" sldId="2147483649"/>
          </pc:sldLayoutMkLst>
        </pc:sldLayoutChg>
        <pc:sldLayoutChg chg="setBg">
          <pc:chgData name="Niloofar Hosseini" userId="eb3e3110-2622-43cd-88f0-a4c46bd91734" providerId="ADAL" clId="{0D6DA64F-E18C-3D4D-84D5-3861A798F0C6}" dt="2024-06-18T08:26:43.537" v="24"/>
          <pc:sldLayoutMkLst>
            <pc:docMk/>
            <pc:sldMasterMk cId="139330000" sldId="2147483648"/>
            <pc:sldLayoutMk cId="1260686671" sldId="2147483650"/>
          </pc:sldLayoutMkLst>
        </pc:sldLayoutChg>
        <pc:sldLayoutChg chg="setBg">
          <pc:chgData name="Niloofar Hosseini" userId="eb3e3110-2622-43cd-88f0-a4c46bd91734" providerId="ADAL" clId="{0D6DA64F-E18C-3D4D-84D5-3861A798F0C6}" dt="2024-06-18T08:26:43.537" v="24"/>
          <pc:sldLayoutMkLst>
            <pc:docMk/>
            <pc:sldMasterMk cId="139330000" sldId="2147483648"/>
            <pc:sldLayoutMk cId="1111072047" sldId="2147483651"/>
          </pc:sldLayoutMkLst>
        </pc:sldLayoutChg>
        <pc:sldLayoutChg chg="setBg">
          <pc:chgData name="Niloofar Hosseini" userId="eb3e3110-2622-43cd-88f0-a4c46bd91734" providerId="ADAL" clId="{0D6DA64F-E18C-3D4D-84D5-3861A798F0C6}" dt="2024-06-18T08:26:43.537" v="24"/>
          <pc:sldLayoutMkLst>
            <pc:docMk/>
            <pc:sldMasterMk cId="139330000" sldId="2147483648"/>
            <pc:sldLayoutMk cId="3747959253" sldId="2147483652"/>
          </pc:sldLayoutMkLst>
        </pc:sldLayoutChg>
        <pc:sldLayoutChg chg="setBg">
          <pc:chgData name="Niloofar Hosseini" userId="eb3e3110-2622-43cd-88f0-a4c46bd91734" providerId="ADAL" clId="{0D6DA64F-E18C-3D4D-84D5-3861A798F0C6}" dt="2024-06-18T08:26:43.537" v="24"/>
          <pc:sldLayoutMkLst>
            <pc:docMk/>
            <pc:sldMasterMk cId="139330000" sldId="2147483648"/>
            <pc:sldLayoutMk cId="745132123" sldId="2147483653"/>
          </pc:sldLayoutMkLst>
        </pc:sldLayoutChg>
        <pc:sldLayoutChg chg="setBg">
          <pc:chgData name="Niloofar Hosseini" userId="eb3e3110-2622-43cd-88f0-a4c46bd91734" providerId="ADAL" clId="{0D6DA64F-E18C-3D4D-84D5-3861A798F0C6}" dt="2024-06-18T08:26:43.537" v="24"/>
          <pc:sldLayoutMkLst>
            <pc:docMk/>
            <pc:sldMasterMk cId="139330000" sldId="2147483648"/>
            <pc:sldLayoutMk cId="3609178098" sldId="2147483654"/>
          </pc:sldLayoutMkLst>
        </pc:sldLayoutChg>
        <pc:sldLayoutChg chg="setBg">
          <pc:chgData name="Niloofar Hosseini" userId="eb3e3110-2622-43cd-88f0-a4c46bd91734" providerId="ADAL" clId="{0D6DA64F-E18C-3D4D-84D5-3861A798F0C6}" dt="2024-06-18T08:26:43.537" v="24"/>
          <pc:sldLayoutMkLst>
            <pc:docMk/>
            <pc:sldMasterMk cId="139330000" sldId="2147483648"/>
            <pc:sldLayoutMk cId="176397087" sldId="2147483655"/>
          </pc:sldLayoutMkLst>
        </pc:sldLayoutChg>
        <pc:sldLayoutChg chg="setBg">
          <pc:chgData name="Niloofar Hosseini" userId="eb3e3110-2622-43cd-88f0-a4c46bd91734" providerId="ADAL" clId="{0D6DA64F-E18C-3D4D-84D5-3861A798F0C6}" dt="2024-06-18T08:26:43.537" v="24"/>
          <pc:sldLayoutMkLst>
            <pc:docMk/>
            <pc:sldMasterMk cId="139330000" sldId="2147483648"/>
            <pc:sldLayoutMk cId="4040109878" sldId="2147483656"/>
          </pc:sldLayoutMkLst>
        </pc:sldLayoutChg>
        <pc:sldLayoutChg chg="setBg">
          <pc:chgData name="Niloofar Hosseini" userId="eb3e3110-2622-43cd-88f0-a4c46bd91734" providerId="ADAL" clId="{0D6DA64F-E18C-3D4D-84D5-3861A798F0C6}" dt="2024-06-18T08:26:43.537" v="24"/>
          <pc:sldLayoutMkLst>
            <pc:docMk/>
            <pc:sldMasterMk cId="139330000" sldId="2147483648"/>
            <pc:sldLayoutMk cId="1930894573" sldId="2147483657"/>
          </pc:sldLayoutMkLst>
        </pc:sldLayoutChg>
        <pc:sldLayoutChg chg="setBg">
          <pc:chgData name="Niloofar Hosseini" userId="eb3e3110-2622-43cd-88f0-a4c46bd91734" providerId="ADAL" clId="{0D6DA64F-E18C-3D4D-84D5-3861A798F0C6}" dt="2024-06-18T08:26:43.537" v="24"/>
          <pc:sldLayoutMkLst>
            <pc:docMk/>
            <pc:sldMasterMk cId="139330000" sldId="2147483648"/>
            <pc:sldLayoutMk cId="2770870532" sldId="2147483658"/>
          </pc:sldLayoutMkLst>
        </pc:sldLayoutChg>
        <pc:sldLayoutChg chg="setBg">
          <pc:chgData name="Niloofar Hosseini" userId="eb3e3110-2622-43cd-88f0-a4c46bd91734" providerId="ADAL" clId="{0D6DA64F-E18C-3D4D-84D5-3861A798F0C6}" dt="2024-06-18T08:26:43.537" v="24"/>
          <pc:sldLayoutMkLst>
            <pc:docMk/>
            <pc:sldMasterMk cId="139330000" sldId="2147483648"/>
            <pc:sldLayoutMk cId="282026643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E9F2-7CC0-4C1D-9972-0533DEB28CB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C543-C7DB-4E7D-B265-F949DEDEB8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392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E9F2-7CC0-4C1D-9972-0533DEB28CB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C543-C7DB-4E7D-B265-F949DEDEB8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754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E9F2-7CC0-4C1D-9972-0533DEB28CB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C543-C7DB-4E7D-B265-F949DEDEB8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494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E9F2-7CC0-4C1D-9972-0533DEB28CB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C543-C7DB-4E7D-B265-F949DEDEB8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225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E9F2-7CC0-4C1D-9972-0533DEB28CB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C543-C7DB-4E7D-B265-F949DEDEB8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856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E9F2-7CC0-4C1D-9972-0533DEB28CB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C543-C7DB-4E7D-B265-F949DEDEB8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167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E9F2-7CC0-4C1D-9972-0533DEB28CB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C543-C7DB-4E7D-B265-F949DEDEB8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235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E9F2-7CC0-4C1D-9972-0533DEB28CB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C543-C7DB-4E7D-B265-F949DEDEB8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590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E9F2-7CC0-4C1D-9972-0533DEB28CB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C543-C7DB-4E7D-B265-F949DEDEB8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E9F2-7CC0-4C1D-9972-0533DEB28CB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C543-C7DB-4E7D-B265-F949DEDEB8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723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E9F2-7CC0-4C1D-9972-0533DEB28CB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C543-C7DB-4E7D-B265-F949DEDEB8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094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4E9F2-7CC0-4C1D-9972-0533DEB28CB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9C543-C7DB-4E7D-B265-F949DEDEB8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1171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3681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DA1AC08-1A94-48DE-BCFE-18831E6B3CC7}"/>
              </a:ext>
            </a:extLst>
          </p:cNvPr>
          <p:cNvSpPr/>
          <p:nvPr/>
        </p:nvSpPr>
        <p:spPr>
          <a:xfrm>
            <a:off x="1" y="0"/>
            <a:ext cx="12192000" cy="762554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راهی </a:t>
            </a:r>
            <a:r>
              <a:rPr lang="fa-IR" sz="4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بهرم</a:t>
            </a:r>
            <a:r>
              <a:rPr lang="fa-IR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مهیا سازد</a:t>
            </a:r>
          </a:p>
          <a:p>
            <a:pPr algn="ctr" rtl="1">
              <a:lnSpc>
                <a:spcPct val="150000"/>
              </a:lnSpc>
            </a:pPr>
            <a:r>
              <a:rPr lang="fa-IR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جایی که امیدی نیست او راهی ایجاد کند</a:t>
            </a:r>
          </a:p>
          <a:p>
            <a:pPr algn="ctr" rtl="1">
              <a:lnSpc>
                <a:spcPct val="150000"/>
              </a:lnSpc>
            </a:pPr>
            <a:r>
              <a:rPr lang="fa-IR" sz="4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هادیم</a:t>
            </a:r>
            <a:r>
              <a:rPr lang="fa-IR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بُوَد</a:t>
            </a:r>
            <a:r>
              <a:rPr lang="fa-IR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هردم</a:t>
            </a:r>
            <a:r>
              <a:rPr lang="fa-IR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همراه و همدم</a:t>
            </a:r>
          </a:p>
          <a:p>
            <a:pPr algn="ctr" rtl="1">
              <a:lnSpc>
                <a:spcPct val="150000"/>
              </a:lnSpc>
            </a:pPr>
            <a:r>
              <a:rPr lang="fa-IR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مهر خود قوت بخشد مهیا سازد</a:t>
            </a:r>
          </a:p>
          <a:p>
            <a:pPr algn="ctr" rtl="1">
              <a:lnSpc>
                <a:spcPct val="150000"/>
              </a:lnSpc>
            </a:pPr>
            <a:r>
              <a:rPr lang="fa-IR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راهی مهیا سازد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15680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DA1AC08-1A94-48DE-BCFE-18831E6B3CC7}"/>
              </a:ext>
            </a:extLst>
          </p:cNvPr>
          <p:cNvSpPr/>
          <p:nvPr/>
        </p:nvSpPr>
        <p:spPr>
          <a:xfrm>
            <a:off x="1" y="0"/>
            <a:ext cx="12192000" cy="706924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راه زندگی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بُوَد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هادیم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صحراها نهر آب یابم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هستی محو شود اما کلامش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مانَد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کاری تازه کند امروز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26807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23918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51</Words>
  <Application>Microsoft Office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2020-10-12T12:04:10Z</dcterms:created>
  <dcterms:modified xsi:type="dcterms:W3CDTF">2025-05-01T14:37:49Z</dcterms:modified>
</cp:coreProperties>
</file>