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5" r:id="rId2"/>
    <p:sldId id="256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96" y="5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363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992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395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252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756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490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662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06/08/2025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کویر تشنه قلبم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نهر عشقت جاریست خداوند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پیش ر.یم حصاری از عسرت زمان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قوت توست از اعلا بر من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اندرون قلب من همچون یک مرهمی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نگاه دیده‌ام تو ناجی قلبمی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غروب زندگی هر دم طلوعمی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 آبهای روان مرا آرامی دهی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632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شیدای عشقت ، مبهوت ز فیضش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امین به عهدش تنها اوست یهوه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دانم که بینی زخمهای جانم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احیا نمایی با روح پاکت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169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شبان جانم است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محتاج به هیچ چیز نخواهم گشت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چراگاه سرسبز و زیبا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جانم را تازه سازد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044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حتی اگر از تاریکترین وادی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بگذرم از بدی نخواهم ترسید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 هر نفس تو در کنارمی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عصا و چوبدستی‌ات قوت قلبم است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23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تنگی خویش خداوند را خواندم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 خدای خود فریاد برآوردم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از معبد خود صدایم را شنید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فریادم به گوشش رسید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422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تنگی خویش خداوند را خواندم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 خدای خود فریاد برآوردم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از معبد خود صدایم را شنید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فریادم به گوشش رسید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493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طبق وعده‌ات عمل نما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بین و تجهیز بنا نما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نگاهم تا ابد به سوی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خدای امین ما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37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181</Words>
  <Application>Microsoft Office PowerPoint</Application>
  <PresentationFormat>Widescreen</PresentationFormat>
  <Paragraphs>48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11</cp:revision>
  <dcterms:created xsi:type="dcterms:W3CDTF">2018-08-23T12:16:56Z</dcterms:created>
  <dcterms:modified xsi:type="dcterms:W3CDTF">2025-08-06T13:34:03Z</dcterms:modified>
</cp:coreProperties>
</file>