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56" r:id="rId3"/>
    <p:sldId id="257" r:id="rId4"/>
    <p:sldId id="259" r:id="rId5"/>
    <p:sldId id="258" r:id="rId6"/>
    <p:sldId id="260" r:id="rId7"/>
    <p:sldId id="261" r:id="rId8"/>
    <p:sldId id="262" r:id="rId9"/>
    <p:sldId id="265" r:id="rId10"/>
    <p:sldId id="264" r:id="rId11"/>
    <p:sldId id="263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9425D-6775-4B0B-832F-57C2FA0A6190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563D7-8DF0-4D1C-B3D7-E081E5CB36A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7008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9425D-6775-4B0B-832F-57C2FA0A6190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563D7-8DF0-4D1C-B3D7-E081E5CB36A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2757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9425D-6775-4B0B-832F-57C2FA0A6190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563D7-8DF0-4D1C-B3D7-E081E5CB36A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5270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9425D-6775-4B0B-832F-57C2FA0A6190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563D7-8DF0-4D1C-B3D7-E081E5CB36A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9330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9425D-6775-4B0B-832F-57C2FA0A6190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563D7-8DF0-4D1C-B3D7-E081E5CB36A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976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9425D-6775-4B0B-832F-57C2FA0A6190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563D7-8DF0-4D1C-B3D7-E081E5CB36A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1896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9425D-6775-4B0B-832F-57C2FA0A6190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563D7-8DF0-4D1C-B3D7-E081E5CB36A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0913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9425D-6775-4B0B-832F-57C2FA0A6190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563D7-8DF0-4D1C-B3D7-E081E5CB36A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5794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9425D-6775-4B0B-832F-57C2FA0A6190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563D7-8DF0-4D1C-B3D7-E081E5CB36A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7503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9425D-6775-4B0B-832F-57C2FA0A6190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563D7-8DF0-4D1C-B3D7-E081E5CB36A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5582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9425D-6775-4B0B-832F-57C2FA0A6190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563D7-8DF0-4D1C-B3D7-E081E5CB36A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776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9425D-6775-4B0B-832F-57C2FA0A6190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563D7-8DF0-4D1C-B3D7-E081E5CB36A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22893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8770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1280" y="71120"/>
            <a:ext cx="12039599" cy="517064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/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در حضور تو دلم لرزان است</a:t>
            </a:r>
          </a:p>
          <a:p>
            <a:pPr algn="ctr" rtl="1"/>
            <a:r>
              <a:rPr lang="fa-IR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 </a:t>
            </a:r>
            <a:endParaRPr lang="fa-IR" sz="8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/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فدیه ی تو بهرم بس گران است</a:t>
            </a:r>
          </a:p>
          <a:p>
            <a:pPr algn="ctr" rtl="1"/>
            <a:endParaRPr lang="en-GB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/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خدایا فریاد مرا بشنو</a:t>
            </a:r>
          </a:p>
          <a:p>
            <a:pPr algn="ctr" rtl="1"/>
            <a:endParaRPr lang="fa-IR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/>
            <a:r>
              <a:rPr lang="fa-IR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از کرانه ها می خوانم نامت</a:t>
            </a:r>
            <a:endParaRPr lang="en-GB" sz="6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93604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1280" y="71120"/>
            <a:ext cx="12039599" cy="492442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/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خدای عشق و بی همتا و پاک</a:t>
            </a:r>
          </a:p>
          <a:p>
            <a:pPr algn="ctr" rtl="1"/>
            <a:r>
              <a:rPr lang="fa-IR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 </a:t>
            </a: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/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سـتـایـش  تـنها  از آن  تـو بـاد</a:t>
            </a:r>
          </a:p>
          <a:p>
            <a:pPr algn="ctr" rtl="1"/>
            <a:endParaRPr lang="en-GB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/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ای خداوند صلح  و زیبایـی</a:t>
            </a:r>
          </a:p>
          <a:p>
            <a:pPr algn="ctr" rtl="1"/>
            <a:endParaRPr lang="fa-I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/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تو سـزاوار حـمـد و ثـنـایـی</a:t>
            </a:r>
            <a:endParaRPr lang="en-GB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452409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2409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1280" y="71120"/>
            <a:ext cx="12039599" cy="480131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/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خدای عشق و بی همتا و پاک</a:t>
            </a:r>
          </a:p>
          <a:p>
            <a:pPr algn="ctr" rtl="1"/>
            <a:r>
              <a:rPr lang="fa-IR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 </a:t>
            </a: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/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سـتـایـش  تـنها  از آن  تـو بـاد</a:t>
            </a:r>
          </a:p>
          <a:p>
            <a:pPr algn="ctr" rtl="1"/>
            <a:endParaRPr lang="en-GB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/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ای خداوند صلح  و زیبایـی</a:t>
            </a:r>
          </a:p>
          <a:p>
            <a:pPr algn="ctr" rtl="1"/>
            <a:endParaRPr lang="fa-I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/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تو سـزاوار حـمـد و ثـنـایـی</a:t>
            </a:r>
            <a:endParaRPr lang="en-GB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15568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1280" y="71120"/>
            <a:ext cx="12039599" cy="492442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/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تو امین هستی بر وعده هایت</a:t>
            </a:r>
          </a:p>
          <a:p>
            <a:pPr algn="ctr" rtl="1"/>
            <a:r>
              <a:rPr lang="fa-IR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 </a:t>
            </a: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/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عاشقت هستم تا بی نهایت</a:t>
            </a:r>
          </a:p>
          <a:p>
            <a:pPr algn="ctr" rtl="1"/>
            <a:endParaRPr lang="en-GB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/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ای بهترینم ای ژرفای نور</a:t>
            </a:r>
          </a:p>
          <a:p>
            <a:pPr algn="ctr" rtl="1"/>
            <a:endParaRPr lang="fa-I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/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مبادا شوم از عشق تو دور</a:t>
            </a:r>
            <a:endParaRPr lang="en-GB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64929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1280" y="71120"/>
            <a:ext cx="12039599" cy="492442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/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خدای عشق و بی همتا و پاک</a:t>
            </a:r>
          </a:p>
          <a:p>
            <a:pPr algn="ctr" rtl="1"/>
            <a:r>
              <a:rPr lang="fa-IR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 </a:t>
            </a: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/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سـتـایـش  تـنها  از آن  تـو بـاد</a:t>
            </a:r>
          </a:p>
          <a:p>
            <a:pPr algn="ctr" rtl="1"/>
            <a:endParaRPr lang="en-GB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/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ای خداوند صلح  و زیبایـی</a:t>
            </a:r>
          </a:p>
          <a:p>
            <a:pPr algn="ctr" rtl="1"/>
            <a:endParaRPr lang="fa-I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/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تو سـزاوار حـمـد و ثـنـایـی</a:t>
            </a:r>
            <a:endParaRPr lang="en-GB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06496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1280" y="71120"/>
            <a:ext cx="12039599" cy="467820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fa-IR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/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در حضور تو دلم لرزان است</a:t>
            </a:r>
          </a:p>
          <a:p>
            <a:pPr algn="ctr" rtl="1"/>
            <a:r>
              <a:rPr lang="fa-IR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 </a:t>
            </a:r>
            <a:endParaRPr lang="fa-IR" sz="7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/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فدیه ی تو بهرم بس گران است</a:t>
            </a:r>
          </a:p>
          <a:p>
            <a:pPr algn="ctr" rtl="1"/>
            <a:endParaRPr lang="en-GB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/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خدایا فریاد مرا بشنو</a:t>
            </a:r>
          </a:p>
          <a:p>
            <a:pPr algn="ctr" rtl="1"/>
            <a:endParaRPr lang="fa-IR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/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از کرانه ها می خوانم نامت</a:t>
            </a:r>
            <a:endParaRPr lang="en-GB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42429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1280" y="71120"/>
            <a:ext cx="12039599" cy="492442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/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نام تو فراتر از دریاهاست</a:t>
            </a:r>
          </a:p>
          <a:p>
            <a:pPr algn="ctr" rtl="1"/>
            <a:r>
              <a:rPr lang="fa-IR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 </a:t>
            </a: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/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قطره ای در دستت آسمانهاست</a:t>
            </a:r>
          </a:p>
          <a:p>
            <a:pPr algn="ctr" rtl="1"/>
            <a:endParaRPr lang="en-GB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/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آسمان جلالت می سراید</a:t>
            </a:r>
          </a:p>
          <a:p>
            <a:pPr algn="ctr" rtl="1"/>
            <a:endParaRPr lang="fa-I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/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خورشید با حمد تو در می آید</a:t>
            </a:r>
            <a:endParaRPr lang="en-GB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902445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1280" y="71120"/>
            <a:ext cx="12039599" cy="492442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/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تو عاشق هستی و تو فداکار</a:t>
            </a:r>
          </a:p>
          <a:p>
            <a:pPr algn="ctr" rtl="1"/>
            <a:r>
              <a:rPr lang="fa-IR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 </a:t>
            </a: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/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مرا در عهدم با خود نگه دار</a:t>
            </a:r>
          </a:p>
          <a:p>
            <a:pPr algn="ctr" rtl="1"/>
            <a:endParaRPr lang="en-GB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/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نجاتم تنها از جانب توست</a:t>
            </a:r>
          </a:p>
          <a:p>
            <a:pPr algn="ctr" rtl="1"/>
            <a:endParaRPr lang="fa-I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/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تویی تنها راه نجات ما </a:t>
            </a:r>
            <a:endParaRPr lang="en-GB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90099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1280" y="71120"/>
            <a:ext cx="12039599" cy="492442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/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خدای خوب و شایسته و پاک</a:t>
            </a:r>
          </a:p>
          <a:p>
            <a:pPr algn="ctr" rtl="1"/>
            <a:r>
              <a:rPr lang="fa-IR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 </a:t>
            </a: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/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سـتـایـش  تـنها  از آن  تـو بـاد</a:t>
            </a:r>
          </a:p>
          <a:p>
            <a:pPr algn="ctr" rtl="1"/>
            <a:endParaRPr lang="en-GB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/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ای خداوند صلح  و زیبایـی</a:t>
            </a:r>
          </a:p>
          <a:p>
            <a:pPr algn="ctr" rtl="1"/>
            <a:endParaRPr lang="fa-I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/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تو سـزاوار حـمـد و ثـنـایـی</a:t>
            </a:r>
            <a:endParaRPr lang="en-GB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47969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1280" y="71120"/>
            <a:ext cx="12039599" cy="492442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/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خدای خوب و شایسته و پاک</a:t>
            </a:r>
          </a:p>
          <a:p>
            <a:pPr algn="ctr" rtl="1"/>
            <a:r>
              <a:rPr lang="fa-IR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 </a:t>
            </a: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/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سـتـایـش  تـنها  از آن  تـو بـاد</a:t>
            </a:r>
          </a:p>
          <a:p>
            <a:pPr algn="ctr" rtl="1"/>
            <a:endParaRPr lang="en-GB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/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ای خداوند صلح  و زیبایـی</a:t>
            </a:r>
          </a:p>
          <a:p>
            <a:pPr algn="ctr" rtl="1"/>
            <a:endParaRPr lang="fa-I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  <a:p>
            <a:pPr algn="ctr" rtl="1"/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XB Zar" panose="02000506090000020003" pitchFamily="2" charset="-78"/>
              </a:rPr>
              <a:t>تو سـزاوار حـمـد و ثـنـایـی</a:t>
            </a:r>
            <a:endParaRPr lang="en-GB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XB Zar" panose="02000506090000020003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208020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235</Words>
  <Application>Microsoft Office PowerPoint</Application>
  <PresentationFormat>Widescreen</PresentationFormat>
  <Paragraphs>80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3</cp:revision>
  <dcterms:created xsi:type="dcterms:W3CDTF">2019-09-24T09:48:59Z</dcterms:created>
  <dcterms:modified xsi:type="dcterms:W3CDTF">2025-05-01T15:13:52Z</dcterms:modified>
</cp:coreProperties>
</file>