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5" r:id="rId2"/>
    <p:sldId id="281" r:id="rId3"/>
    <p:sldId id="282" r:id="rId4"/>
    <p:sldId id="283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addSld delSld modSld sldOrd">
      <pc:chgData name="yalda mirshekar" userId="96923c0a2263a17d" providerId="LiveId" clId="{02A021A5-E684-491C-86CF-83445B61FBDC}" dt="2025-11-25T13:20:03.326" v="525"/>
      <pc:docMkLst>
        <pc:docMk/>
      </pc:docMkLst>
      <pc:sldChg chg="modSp mod">
        <pc:chgData name="yalda mirshekar" userId="96923c0a2263a17d" providerId="LiveId" clId="{02A021A5-E684-491C-86CF-83445B61FBDC}" dt="2025-11-25T13:14:21.634" v="122" actId="20577"/>
        <pc:sldMkLst>
          <pc:docMk/>
          <pc:sldMk cId="151450727" sldId="267"/>
        </pc:sldMkLst>
        <pc:spChg chg="mod">
          <ac:chgData name="yalda mirshekar" userId="96923c0a2263a17d" providerId="LiveId" clId="{02A021A5-E684-491C-86CF-83445B61FBDC}" dt="2025-11-25T13:14:21.634" v="122" actId="20577"/>
          <ac:spMkLst>
            <pc:docMk/>
            <pc:sldMk cId="151450727" sldId="267"/>
            <ac:spMk id="8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1-25T13:14:31.458" v="123" actId="47"/>
        <pc:sldMkLst>
          <pc:docMk/>
          <pc:sldMk cId="778683511" sldId="268"/>
        </pc:sldMkLst>
      </pc:sldChg>
      <pc:sldChg chg="modSp add mod">
        <pc:chgData name="yalda mirshekar" userId="96923c0a2263a17d" providerId="LiveId" clId="{02A021A5-E684-491C-86CF-83445B61FBDC}" dt="2025-11-25T13:18:03.064" v="239" actId="113"/>
        <pc:sldMkLst>
          <pc:docMk/>
          <pc:sldMk cId="1990631244" sldId="268"/>
        </pc:sldMkLst>
        <pc:spChg chg="mod">
          <ac:chgData name="yalda mirshekar" userId="96923c0a2263a17d" providerId="LiveId" clId="{02A021A5-E684-491C-86CF-83445B61FBDC}" dt="2025-11-25T13:18:03.064" v="239" actId="113"/>
          <ac:spMkLst>
            <pc:docMk/>
            <pc:sldMk cId="1990631244" sldId="268"/>
            <ac:spMk id="8" creationId="{98393481-29E1-2394-5EF2-12E0C97DC7F7}"/>
          </ac:spMkLst>
        </pc:spChg>
      </pc:sldChg>
      <pc:sldChg chg="del">
        <pc:chgData name="yalda mirshekar" userId="96923c0a2263a17d" providerId="LiveId" clId="{02A021A5-E684-491C-86CF-83445B61FBDC}" dt="2025-11-25T13:14:31.885" v="124" actId="47"/>
        <pc:sldMkLst>
          <pc:docMk/>
          <pc:sldMk cId="2075479702" sldId="269"/>
        </pc:sldMkLst>
      </pc:sldChg>
      <pc:sldChg chg="modSp add mod ord">
        <pc:chgData name="yalda mirshekar" userId="96923c0a2263a17d" providerId="LiveId" clId="{02A021A5-E684-491C-86CF-83445B61FBDC}" dt="2025-11-25T13:18:53.763" v="372" actId="20577"/>
        <pc:sldMkLst>
          <pc:docMk/>
          <pc:sldMk cId="2104867485" sldId="269"/>
        </pc:sldMkLst>
        <pc:spChg chg="mod">
          <ac:chgData name="yalda mirshekar" userId="96923c0a2263a17d" providerId="LiveId" clId="{02A021A5-E684-491C-86CF-83445B61FBDC}" dt="2025-11-25T13:18:53.763" v="372" actId="20577"/>
          <ac:spMkLst>
            <pc:docMk/>
            <pc:sldMk cId="2104867485" sldId="269"/>
            <ac:spMk id="8" creationId="{D2F01411-715F-FB68-4E87-0CD369854954}"/>
          </ac:spMkLst>
        </pc:spChg>
      </pc:sldChg>
      <pc:sldChg chg="add ord">
        <pc:chgData name="yalda mirshekar" userId="96923c0a2263a17d" providerId="LiveId" clId="{02A021A5-E684-491C-86CF-83445B61FBDC}" dt="2025-11-25T13:18:58.307" v="375"/>
        <pc:sldMkLst>
          <pc:docMk/>
          <pc:sldMk cId="539674228" sldId="270"/>
        </pc:sldMkLst>
      </pc:sldChg>
      <pc:sldChg chg="del">
        <pc:chgData name="yalda mirshekar" userId="96923c0a2263a17d" providerId="LiveId" clId="{02A021A5-E684-491C-86CF-83445B61FBDC}" dt="2025-11-25T13:14:32.403" v="125" actId="47"/>
        <pc:sldMkLst>
          <pc:docMk/>
          <pc:sldMk cId="3801607384" sldId="270"/>
        </pc:sldMkLst>
      </pc:sldChg>
      <pc:sldChg chg="modSp add mod ord">
        <pc:chgData name="yalda mirshekar" userId="96923c0a2263a17d" providerId="LiveId" clId="{02A021A5-E684-491C-86CF-83445B61FBDC}" dt="2025-11-25T13:19:56.576" v="522" actId="20577"/>
        <pc:sldMkLst>
          <pc:docMk/>
          <pc:sldMk cId="1480759715" sldId="271"/>
        </pc:sldMkLst>
        <pc:spChg chg="mod">
          <ac:chgData name="yalda mirshekar" userId="96923c0a2263a17d" providerId="LiveId" clId="{02A021A5-E684-491C-86CF-83445B61FBDC}" dt="2025-11-25T13:19:56.576" v="522" actId="20577"/>
          <ac:spMkLst>
            <pc:docMk/>
            <pc:sldMk cId="1480759715" sldId="271"/>
            <ac:spMk id="8" creationId="{DD0378D9-00E3-91D5-8C97-4B237CB58596}"/>
          </ac:spMkLst>
        </pc:spChg>
      </pc:sldChg>
      <pc:sldChg chg="add ord">
        <pc:chgData name="yalda mirshekar" userId="96923c0a2263a17d" providerId="LiveId" clId="{02A021A5-E684-491C-86CF-83445B61FBDC}" dt="2025-11-25T13:20:03.326" v="525"/>
        <pc:sldMkLst>
          <pc:docMk/>
          <pc:sldMk cId="55201712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FED88-A084-4713-DE2F-911B7BAA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55F8B-3986-848D-FC72-34A55B3B7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927567-60BB-8E8B-B426-C415ADDB16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EC752-D99B-CF44-3E21-580CDEDE59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219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36FA-72FA-50C7-1BE6-7B451569B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82B91-674A-7A99-059E-02A5AF937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B1C73-3277-7948-51CD-FD9EF2A05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E2E2D-5292-5335-9AD7-C01C2B7285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66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6E7C8-91B8-9999-0718-27FBD7191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5DF1A-D4EF-F2C1-650C-BDF8DDF15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AA3203-735C-655B-BE00-06A0AF22B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25B32-174E-7203-6DEC-51B0D6B91F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7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9B666-A8B5-FF4E-08C6-36F9BB86A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654741-C396-DE41-E058-F84A161E6927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76B12-1B1E-2E42-302B-43DF00951A00}"/>
              </a:ext>
            </a:extLst>
          </p:cNvPr>
          <p:cNvSpPr/>
          <p:nvPr/>
        </p:nvSpPr>
        <p:spPr>
          <a:xfrm>
            <a:off x="0" y="0"/>
            <a:ext cx="12192000" cy="54332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لایق جلالی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لایق جلالی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8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9F189-29F9-7E15-CEBF-D9CEC4377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592DD9-BF14-3E86-CFCF-D719ACB51EB5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3DA04B-52ED-2CC0-4212-A56DB0A2EBA3}"/>
              </a:ext>
            </a:extLst>
          </p:cNvPr>
          <p:cNvSpPr/>
          <p:nvPr/>
        </p:nvSpPr>
        <p:spPr>
          <a:xfrm>
            <a:off x="0" y="0"/>
            <a:ext cx="12192000" cy="4945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تشنه بارانهای مسح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بگشا درهای آسمانی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تشنه بارانهای مسح نو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مسح کن عیسی</a:t>
            </a:r>
          </a:p>
        </p:txBody>
      </p:sp>
    </p:spTree>
    <p:extLst>
      <p:ext uri="{BB962C8B-B14F-4D97-AF65-F5344CB8AC3E}">
        <p14:creationId xmlns:p14="http://schemas.microsoft.com/office/powerpoint/2010/main" val="1353831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26FE-733B-83FE-BF50-74401A540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9EDD59-F5BA-E0BB-F273-D6ABD9CCE371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B0DCA2-C89E-4190-8966-3DD8CC088DB0}"/>
              </a:ext>
            </a:extLst>
          </p:cNvPr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نصیب من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نصیب من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نصیب من خداوند تا ابد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7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37</Words>
  <Application>Microsoft Office PowerPoint</Application>
  <PresentationFormat>Widescreen</PresentationFormat>
  <Paragraphs>15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17</cp:revision>
  <dcterms:created xsi:type="dcterms:W3CDTF">2018-08-23T12:16:56Z</dcterms:created>
  <dcterms:modified xsi:type="dcterms:W3CDTF">2026-01-08T15:15:11Z</dcterms:modified>
</cp:coreProperties>
</file>