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57" r:id="rId4"/>
    <p:sldId id="258" r:id="rId5"/>
    <p:sldId id="260" r:id="rId6"/>
    <p:sldId id="261" r:id="rId7"/>
    <p:sldId id="268" r:id="rId8"/>
    <p:sldId id="262" r:id="rId9"/>
    <p:sldId id="263" r:id="rId10"/>
    <p:sldId id="264" r:id="rId11"/>
    <p:sldId id="265" r:id="rId12"/>
    <p:sldId id="269" r:id="rId13"/>
    <p:sldId id="270" r:id="rId14"/>
    <p:sldId id="25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3803-05B6-45F5-9560-784C19FB9C32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F4FF-12D3-49FC-9B01-975332D69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215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3803-05B6-45F5-9560-784C19FB9C32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F4FF-12D3-49FC-9B01-975332D69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873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3803-05B6-45F5-9560-784C19FB9C32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F4FF-12D3-49FC-9B01-975332D69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259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3803-05B6-45F5-9560-784C19FB9C32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F4FF-12D3-49FC-9B01-975332D69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9665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3803-05B6-45F5-9560-784C19FB9C32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F4FF-12D3-49FC-9B01-975332D69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007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3803-05B6-45F5-9560-784C19FB9C32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F4FF-12D3-49FC-9B01-975332D69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961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3803-05B6-45F5-9560-784C19FB9C32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F4FF-12D3-49FC-9B01-975332D69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836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3803-05B6-45F5-9560-784C19FB9C32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F4FF-12D3-49FC-9B01-975332D69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740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3803-05B6-45F5-9560-784C19FB9C32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F4FF-12D3-49FC-9B01-975332D69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361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3803-05B6-45F5-9560-784C19FB9C32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F4FF-12D3-49FC-9B01-975332D69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894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3803-05B6-45F5-9560-784C19FB9C32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F4FF-12D3-49FC-9B01-975332D69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8303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F3803-05B6-45F5-9560-784C19FB9C32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AF4FF-12D3-49FC-9B01-975332D69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4016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56640" y="243840"/>
            <a:ext cx="100583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 rtl="1"/>
            <a:endParaRPr lang="fa-IR" sz="2800" b="1" i="1" cap="none" spc="0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45411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70898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نه که در بوته ی آتش</a:t>
            </a:r>
            <a:endParaRPr lang="en-GB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یا که در ابری غلیظ</a:t>
            </a:r>
            <a:endParaRPr lang="en-GB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بلکه در عهدت در عیسی</a:t>
            </a:r>
            <a:endParaRPr lang="en-GB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روحت را در من بریز </a:t>
            </a:r>
            <a:endParaRPr lang="en-US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046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70898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بگذار پر گردم  زِ  روحت</a:t>
            </a:r>
            <a:endParaRPr lang="en-GB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با آتش و غیرتت</a:t>
            </a:r>
            <a:endParaRPr lang="en-GB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تا شوم شاهدی امین</a:t>
            </a:r>
            <a:endParaRPr lang="en-GB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پر  زِ  فیض و حکمتت</a:t>
            </a:r>
            <a:endParaRPr lang="en-US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763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70898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می‌خواهم زیبایی</a:t>
            </a:r>
            <a:endParaRPr lang="en-GB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رویت را بینم</a:t>
            </a:r>
            <a:endParaRPr lang="en-GB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مرا ملاقات کن</a:t>
            </a:r>
            <a:endParaRPr lang="en-GB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مرا ملاقات کن</a:t>
            </a:r>
            <a:endParaRPr lang="en-US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390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70898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در شاهم عیسی </a:t>
            </a: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جلالت را ببینم</a:t>
            </a:r>
            <a:endParaRPr lang="en-GB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مرا ملاقات کن</a:t>
            </a:r>
            <a:endParaRPr lang="en-GB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مرا ملاقات کن</a:t>
            </a:r>
            <a:endParaRPr lang="en-US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652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56640" y="243840"/>
            <a:ext cx="100583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 rtl="1"/>
            <a:endParaRPr lang="fa-IR" sz="2800" b="1" i="1" cap="none" spc="0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8228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89364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در پی قدم های تو</a:t>
            </a:r>
            <a:endParaRPr lang="en-GB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مرا نزدیک تر ببر</a:t>
            </a:r>
            <a:endParaRPr lang="en-GB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نه بر در خانه ی خود</a:t>
            </a:r>
            <a:endParaRPr lang="en-GB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بلکه عمیق تر ببر </a:t>
            </a:r>
            <a:endParaRPr lang="en-US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120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70898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دستم در دستان توست</a:t>
            </a:r>
            <a:endParaRPr lang="en-GB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چون از صحن ها بگذرم</a:t>
            </a:r>
            <a:endParaRPr lang="en-GB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چه عجیب و حیرت زاست</a:t>
            </a:r>
            <a:endParaRPr lang="en-GB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چون  ، در قدست زانو زنم</a:t>
            </a:r>
            <a:endParaRPr lang="en-US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196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70898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می‌شنوم ستایش ها</a:t>
            </a:r>
            <a:endParaRPr lang="en-GB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فریاد شوق و سرور</a:t>
            </a:r>
            <a:endParaRPr lang="en-GB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اما مرا جلوتر خوان</a:t>
            </a:r>
            <a:endParaRPr lang="en-GB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به حضوری پر  ز نور</a:t>
            </a:r>
            <a:endParaRPr lang="en-US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808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70898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خواهم جلالت را بینم</a:t>
            </a:r>
            <a:endParaRPr lang="en-GB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از پس پرده ی قدس</a:t>
            </a:r>
            <a:endParaRPr lang="en-GB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چون با خون بره آیم</a:t>
            </a:r>
            <a:endParaRPr lang="en-GB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که شد قربانی نخست</a:t>
            </a:r>
            <a:endParaRPr lang="en-US" sz="6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218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52431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می‌خواهم زیبایی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رویت را بینم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مرا ملاقات کن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مرا ملاقات کن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777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52431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در شاهم عیسی </a:t>
            </a: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جلالت را ببینم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مرا ملاقات کن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مرا ملاقات کن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781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52431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چون روی تو بر من تابد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درک کنم ناپاک لبم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تقدیس کن با آتش خود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تا که پیغامت دهم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086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52431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چشمان  جانم  را  بگشا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تا  مانند حـزقـیال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بـیـنم  آن  شکوه  آسمان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پرستشی  پـرجلال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007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190</Words>
  <Application>Microsoft Office PowerPoint</Application>
  <PresentationFormat>Widescreen</PresentationFormat>
  <Paragraphs>60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7</cp:revision>
  <dcterms:created xsi:type="dcterms:W3CDTF">2018-08-23T23:41:27Z</dcterms:created>
  <dcterms:modified xsi:type="dcterms:W3CDTF">2025-07-08T09:14:45Z</dcterms:modified>
</cp:coreProperties>
</file>