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2"/>
  </p:notesMasterIdLst>
  <p:sldIdLst>
    <p:sldId id="271" r:id="rId2"/>
    <p:sldId id="256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66" r:id="rId11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Century Gothic" panose="020B050202020202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815941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691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287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2225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3990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1558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2830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272377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59057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46786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3788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67201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294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9301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13139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75829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57397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24119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0187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77109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4390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4737058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01506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8533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264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94141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مـثـل  بـاران  بـهـاری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ای روح الـقـدس  بـبـار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تـازه  کـن بـاغ وجـودم 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تـا شـوم  پـر بـرگ و بـار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94141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تا پر شوم از روح خدا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از آتش پاک تو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میوه های بسیار آورم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چون شاخه‌ی تاک تو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288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94141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گهگاه نفس و گاهی دنیا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یا وسوسه‌ی شریر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می‌خواهند خشکم کنند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رویت را از من مگیر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464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94141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مـثـل  بـاران  بـهـاری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ای روح الـقـدس  بـبـار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تـازه  کـن بـاغ وجـودم 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تـا شـوم  پـر بـرگ و بـار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616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94141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تا پر شوم از روح خدا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از آتش پاک تو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میوه های بسیار آورم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چون شاخه‌ی تاک تو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808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94141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محبت ، ایمان ، خوشی و حلم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در من شکوفا نما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سلامتی ، فروتنی 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یک عشق بی‌انتها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879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94141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مـثـل  بـاران  بـهـاری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ای روح الـقـدس  بـبـار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تـازه  کـن بـاغ وجـودم  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تـا شـوم  پـر بـرگ و بـار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382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1999" cy="494141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تا پر شوم از روح خدا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از آتش پاک تو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میوه های بسیار آورم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چون شاخه‌ی تاک تو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75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</TotalTime>
  <Words>140</Words>
  <Application>Microsoft Office PowerPoint</Application>
  <PresentationFormat>Widescreen</PresentationFormat>
  <Paragraphs>40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Century Gothic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9</cp:revision>
  <dcterms:modified xsi:type="dcterms:W3CDTF">2025-05-01T15:47:03Z</dcterms:modified>
</cp:coreProperties>
</file>