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9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1BCAA8F-A0FF-394C-A61B-3FEDD2052B01}"/>
    <pc:docChg chg="undo custSel addSld delSld modSld sldOrd modMainMaster">
      <pc:chgData name="Niloofar Hosseini" userId="eb3e3110-2622-43cd-88f0-a4c46bd91734" providerId="ADAL" clId="{E1BCAA8F-A0FF-394C-A61B-3FEDD2052B01}" dt="2024-05-21T11:05:50.127" v="209" actId="20578"/>
      <pc:docMkLst>
        <pc:docMk/>
      </pc:docMkLst>
      <pc:sldChg chg="addSp delSp modSp mod setBg">
        <pc:chgData name="Niloofar Hosseini" userId="eb3e3110-2622-43cd-88f0-a4c46bd91734" providerId="ADAL" clId="{E1BCAA8F-A0FF-394C-A61B-3FEDD2052B01}" dt="2024-05-21T10:38:58.485" v="83" actId="403"/>
        <pc:sldMkLst>
          <pc:docMk/>
          <pc:sldMk cId="1273014089" sldId="256"/>
        </pc:sldMkLst>
        <pc:spChg chg="add del mod">
          <ac:chgData name="Niloofar Hosseini" userId="eb3e3110-2622-43cd-88f0-a4c46bd91734" providerId="ADAL" clId="{E1BCAA8F-A0FF-394C-A61B-3FEDD2052B01}" dt="2024-05-21T10:38:37.262" v="78"/>
          <ac:spMkLst>
            <pc:docMk/>
            <pc:sldMk cId="1273014089" sldId="256"/>
            <ac:spMk id="2" creationId="{FAF25D5B-FB1B-0E05-DD5A-FB8AF8F4522A}"/>
          </ac:spMkLst>
        </pc:spChg>
        <pc:spChg chg="mod">
          <ac:chgData name="Niloofar Hosseini" userId="eb3e3110-2622-43cd-88f0-a4c46bd91734" providerId="ADAL" clId="{E1BCAA8F-A0FF-394C-A61B-3FEDD2052B01}" dt="2024-05-21T10:38:58.485" v="83" actId="403"/>
          <ac:spMkLst>
            <pc:docMk/>
            <pc:sldMk cId="127301408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1BCAA8F-A0FF-394C-A61B-3FEDD2052B01}" dt="2024-05-21T10:39:08.919" v="85" actId="403"/>
        <pc:sldMkLst>
          <pc:docMk/>
          <pc:sldMk cId="4198862156" sldId="257"/>
        </pc:sldMkLst>
        <pc:spChg chg="mod">
          <ac:chgData name="Niloofar Hosseini" userId="eb3e3110-2622-43cd-88f0-a4c46bd91734" providerId="ADAL" clId="{E1BCAA8F-A0FF-394C-A61B-3FEDD2052B01}" dt="2024-05-21T10:39:08.919" v="85" actId="403"/>
          <ac:spMkLst>
            <pc:docMk/>
            <pc:sldMk cId="419886215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1BCAA8F-A0FF-394C-A61B-3FEDD2052B01}" dt="2024-05-21T10:39:49.337" v="102" actId="20577"/>
        <pc:sldMkLst>
          <pc:docMk/>
          <pc:sldMk cId="3423593637" sldId="258"/>
        </pc:sldMkLst>
        <pc:spChg chg="mod">
          <ac:chgData name="Niloofar Hosseini" userId="eb3e3110-2622-43cd-88f0-a4c46bd91734" providerId="ADAL" clId="{E1BCAA8F-A0FF-394C-A61B-3FEDD2052B01}" dt="2024-05-21T10:39:49.337" v="102" actId="20577"/>
          <ac:spMkLst>
            <pc:docMk/>
            <pc:sldMk cId="3423593637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1BCAA8F-A0FF-394C-A61B-3FEDD2052B01}" dt="2024-05-21T11:02:16.362" v="130" actId="403"/>
        <pc:sldMkLst>
          <pc:docMk/>
          <pc:sldMk cId="1447291884" sldId="259"/>
        </pc:sldMkLst>
        <pc:spChg chg="mod">
          <ac:chgData name="Niloofar Hosseini" userId="eb3e3110-2622-43cd-88f0-a4c46bd91734" providerId="ADAL" clId="{E1BCAA8F-A0FF-394C-A61B-3FEDD2052B01}" dt="2024-05-21T11:02:16.362" v="130" actId="403"/>
          <ac:spMkLst>
            <pc:docMk/>
            <pc:sldMk cId="1447291884" sldId="259"/>
            <ac:spMk id="4" creationId="{00000000-0000-0000-0000-000000000000}"/>
          </ac:spMkLst>
        </pc:spChg>
      </pc:sldChg>
      <pc:sldChg chg="modSp mod ord">
        <pc:chgData name="Niloofar Hosseini" userId="eb3e3110-2622-43cd-88f0-a4c46bd91734" providerId="ADAL" clId="{E1BCAA8F-A0FF-394C-A61B-3FEDD2052B01}" dt="2024-05-21T11:05:50.127" v="209" actId="20578"/>
        <pc:sldMkLst>
          <pc:docMk/>
          <pc:sldMk cId="2995711231" sldId="260"/>
        </pc:sldMkLst>
        <pc:spChg chg="mod">
          <ac:chgData name="Niloofar Hosseini" userId="eb3e3110-2622-43cd-88f0-a4c46bd91734" providerId="ADAL" clId="{E1BCAA8F-A0FF-394C-A61B-3FEDD2052B01}" dt="2024-05-21T11:03:48.412" v="206" actId="403"/>
          <ac:spMkLst>
            <pc:docMk/>
            <pc:sldMk cId="2995711231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E1BCAA8F-A0FF-394C-A61B-3FEDD2052B01}" dt="2024-05-21T10:36:10.763" v="8"/>
        <pc:sldMkLst>
          <pc:docMk/>
          <pc:sldMk cId="948868611" sldId="261"/>
        </pc:sldMkLst>
      </pc:sldChg>
      <pc:sldChg chg="modSp del mod">
        <pc:chgData name="Niloofar Hosseini" userId="eb3e3110-2622-43cd-88f0-a4c46bd91734" providerId="ADAL" clId="{E1BCAA8F-A0FF-394C-A61B-3FEDD2052B01}" dt="2024-05-21T11:01:13.352" v="104" actId="2696"/>
        <pc:sldMkLst>
          <pc:docMk/>
          <pc:sldMk cId="2606265430" sldId="262"/>
        </pc:sldMkLst>
        <pc:spChg chg="mod">
          <ac:chgData name="Niloofar Hosseini" userId="eb3e3110-2622-43cd-88f0-a4c46bd91734" providerId="ADAL" clId="{E1BCAA8F-A0FF-394C-A61B-3FEDD2052B01}" dt="2024-05-21T11:01:10.232" v="103" actId="108"/>
          <ac:spMkLst>
            <pc:docMk/>
            <pc:sldMk cId="2606265430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1BCAA8F-A0FF-394C-A61B-3FEDD2052B01}" dt="2024-05-21T11:02:22.563" v="133" actId="2696"/>
        <pc:sldMkLst>
          <pc:docMk/>
          <pc:sldMk cId="2540776743" sldId="263"/>
        </pc:sldMkLst>
      </pc:sldChg>
      <pc:sldChg chg="del">
        <pc:chgData name="Niloofar Hosseini" userId="eb3e3110-2622-43cd-88f0-a4c46bd91734" providerId="ADAL" clId="{E1BCAA8F-A0FF-394C-A61B-3FEDD2052B01}" dt="2024-05-21T11:05:44.854" v="207" actId="2696"/>
        <pc:sldMkLst>
          <pc:docMk/>
          <pc:sldMk cId="2904067937" sldId="264"/>
        </pc:sldMkLst>
      </pc:sldChg>
      <pc:sldChg chg="setBg">
        <pc:chgData name="Niloofar Hosseini" userId="eb3e3110-2622-43cd-88f0-a4c46bd91734" providerId="ADAL" clId="{E1BCAA8F-A0FF-394C-A61B-3FEDD2052B01}" dt="2024-05-21T10:36:04.201" v="6"/>
        <pc:sldMkLst>
          <pc:docMk/>
          <pc:sldMk cId="3257705970" sldId="265"/>
        </pc:sldMkLst>
      </pc:sldChg>
      <pc:sldChg chg="add ord">
        <pc:chgData name="Niloofar Hosseini" userId="eb3e3110-2622-43cd-88f0-a4c46bd91734" providerId="ADAL" clId="{E1BCAA8F-A0FF-394C-A61B-3FEDD2052B01}" dt="2024-05-21T11:01:16.561" v="106" actId="20578"/>
        <pc:sldMkLst>
          <pc:docMk/>
          <pc:sldMk cId="2136027147" sldId="266"/>
        </pc:sldMkLst>
      </pc:sldChg>
      <pc:sldChg chg="add ord">
        <pc:chgData name="Niloofar Hosseini" userId="eb3e3110-2622-43cd-88f0-a4c46bd91734" providerId="ADAL" clId="{E1BCAA8F-A0FF-394C-A61B-3FEDD2052B01}" dt="2024-05-21T11:02:21.172" v="132" actId="20578"/>
        <pc:sldMkLst>
          <pc:docMk/>
          <pc:sldMk cId="126997106" sldId="267"/>
        </pc:sldMkLst>
      </pc:sldChg>
      <pc:sldChg chg="add">
        <pc:chgData name="Niloofar Hosseini" userId="eb3e3110-2622-43cd-88f0-a4c46bd91734" providerId="ADAL" clId="{E1BCAA8F-A0FF-394C-A61B-3FEDD2052B01}" dt="2024-05-21T11:05:46.933" v="208" actId="2890"/>
        <pc:sldMkLst>
          <pc:docMk/>
          <pc:sldMk cId="577617828" sldId="268"/>
        </pc:sldMkLst>
      </pc:sldChg>
      <pc:sldMasterChg chg="setBg modSldLayout">
        <pc:chgData name="Niloofar Hosseini" userId="eb3e3110-2622-43cd-88f0-a4c46bd91734" providerId="ADAL" clId="{E1BCAA8F-A0FF-394C-A61B-3FEDD2052B01}" dt="2024-05-21T10:35:58.559" v="4"/>
        <pc:sldMasterMkLst>
          <pc:docMk/>
          <pc:sldMasterMk cId="4109716535" sldId="2147483648"/>
        </pc:sldMasterMkLst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3050699116" sldId="2147483649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154048880" sldId="2147483650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1878979127" sldId="2147483651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008389511" sldId="2147483652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414826056" sldId="2147483653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905402504" sldId="2147483654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49008884" sldId="2147483655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993748940" sldId="2147483656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345239171" sldId="2147483657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939043278" sldId="2147483658"/>
          </pc:sldLayoutMkLst>
        </pc:sldLayoutChg>
        <pc:sldLayoutChg chg="setBg">
          <pc:chgData name="Niloofar Hosseini" userId="eb3e3110-2622-43cd-88f0-a4c46bd91734" providerId="ADAL" clId="{E1BCAA8F-A0FF-394C-A61B-3FEDD2052B01}" dt="2024-05-21T10:35:58.559" v="4"/>
          <pc:sldLayoutMkLst>
            <pc:docMk/>
            <pc:sldMasterMk cId="4109716535" sldId="2147483648"/>
            <pc:sldLayoutMk cId="213848622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27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7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82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698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84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29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82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02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82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64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70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89E96-24E7-4E25-8678-8C895EE99EB2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FF80-BF30-4DC3-8EB6-3688BB87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004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70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D5776-6ECE-EE80-646A-B91C66935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C561EE-A652-5E86-DEA6-BDFA850C01EC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کوه جلجتا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خونی پربها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غزلی از غزلهایت بهرم نوشتی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porbaha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Ghazali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ghazalhayat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Bahram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neveshti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76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19E5-7F51-2B0F-3343-4EF6A226D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FC98E1-E736-B087-45EF-D1957A4FA029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دادی جانت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من در جلجتا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خونت شستی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shosti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7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86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می‌دانم دوستم داری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گرچه گناهانم بسیار است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Garche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besyar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014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A37EC-20B6-2482-6530-6AFC9E0A5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E1F050-D1C2-3418-238A-D2B7A07F7C9E}"/>
              </a:ext>
            </a:extLst>
          </p:cNvPr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می‌دانم دوستم داری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گرچه جانم پر از عصیان است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Garche Janam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osyan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01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01168-F744-80A6-C045-EF8AAD11F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C139C1-512C-4338-3358-F8B7BAF55DAB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دادی جانت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من در جلجتا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خونت شستی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shosti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319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9774D-8CA8-1491-802E-9EA40382E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247C49-D4F2-8E6B-49CA-6E21381B68F8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می‌دانم مشتاقمی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وقتی بی وفایم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moshtaghami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Hatta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bivafayam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87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0B303-C61F-A127-FB9E-8F3AA99A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BB5FEB-7C30-7AEA-9C5F-45BACD6DFDD2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می‌دانم در انتظاری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تا بازگردم از طریق‌هایم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entezari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bazgardam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tarighhayam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99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6AC9-DE26-0400-08A3-0982F5246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5498FB-65DC-5D78-EC01-2AD66A287130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دادی جانت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من در جلجتا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خونت شستی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shosti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3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0336F-65E7-FB4F-A159-DB8B33B36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3E4893-0EB2-185B-C596-C89495B7BF44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می‌دانم دوست داری ستایشهایم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می‌دانم کامل بینی پرستشهای پرنقصم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dust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setayeshhayam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kamel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parasteshhaye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naghsam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7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D4B4C-61C6-10D1-EA04-BEAAE7B82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067FC8-F690-CAE2-FC84-CB29DFE056CE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دادی جانت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من در جلجتا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خونت شستی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شرم و ترس های من را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shosti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72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226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2018-08-24T09:15:08Z</dcterms:created>
  <dcterms:modified xsi:type="dcterms:W3CDTF">2026-03-18T11:17:27Z</dcterms:modified>
</cp:coreProperties>
</file>