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07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3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7EBC639-BCDC-9E45-BF9A-7A791E602457}"/>
    <pc:docChg chg="undo custSel addSld delSld modSld sldOrd modMainMaster">
      <pc:chgData name="Niloofar Hosseini" userId="eb3e3110-2622-43cd-88f0-a4c46bd91734" providerId="ADAL" clId="{87EBC639-BCDC-9E45-BF9A-7A791E602457}" dt="2024-03-20T17:00:08.247" v="116" actId="2696"/>
      <pc:docMkLst>
        <pc:docMk/>
      </pc:docMkLst>
      <pc:sldChg chg="addSp delSp modSp mod setBg">
        <pc:chgData name="Niloofar Hosseini" userId="eb3e3110-2622-43cd-88f0-a4c46bd91734" providerId="ADAL" clId="{87EBC639-BCDC-9E45-BF9A-7A791E602457}" dt="2024-03-20T16:56:52.756" v="75"/>
        <pc:sldMkLst>
          <pc:docMk/>
          <pc:sldMk cId="1403211185" sldId="256"/>
        </pc:sldMkLst>
        <pc:spChg chg="add del mod">
          <ac:chgData name="Niloofar Hosseini" userId="eb3e3110-2622-43cd-88f0-a4c46bd91734" providerId="ADAL" clId="{87EBC639-BCDC-9E45-BF9A-7A791E602457}" dt="2024-03-20T16:52:58.511" v="45"/>
          <ac:spMkLst>
            <pc:docMk/>
            <pc:sldMk cId="1403211185" sldId="256"/>
            <ac:spMk id="2" creationId="{BAA71882-89EF-F3A0-126D-8E17C017E4C3}"/>
          </ac:spMkLst>
        </pc:spChg>
        <pc:spChg chg="add del mod">
          <ac:chgData name="Niloofar Hosseini" userId="eb3e3110-2622-43cd-88f0-a4c46bd91734" providerId="ADAL" clId="{87EBC639-BCDC-9E45-BF9A-7A791E602457}" dt="2024-03-20T16:52:58.510" v="43"/>
          <ac:spMkLst>
            <pc:docMk/>
            <pc:sldMk cId="1403211185" sldId="256"/>
            <ac:spMk id="3" creationId="{2812C288-BE27-9E97-F5C5-5C823288CFDA}"/>
          </ac:spMkLst>
        </pc:spChg>
        <pc:spChg chg="mod">
          <ac:chgData name="Niloofar Hosseini" userId="eb3e3110-2622-43cd-88f0-a4c46bd91734" providerId="ADAL" clId="{87EBC639-BCDC-9E45-BF9A-7A791E602457}" dt="2024-03-20T16:56:48.680" v="71" actId="14838"/>
          <ac:spMkLst>
            <pc:docMk/>
            <pc:sldMk cId="1403211185" sldId="256"/>
            <ac:spMk id="4" creationId="{952DC93C-5FA7-43A1-A590-03874FA4C35F}"/>
          </ac:spMkLst>
        </pc:spChg>
        <pc:spChg chg="add del mod">
          <ac:chgData name="Niloofar Hosseini" userId="eb3e3110-2622-43cd-88f0-a4c46bd91734" providerId="ADAL" clId="{87EBC639-BCDC-9E45-BF9A-7A791E602457}" dt="2024-03-20T16:56:19.968" v="64" actId="47"/>
          <ac:spMkLst>
            <pc:docMk/>
            <pc:sldMk cId="1403211185" sldId="256"/>
            <ac:spMk id="5" creationId="{43190B60-69D0-20F4-A71F-6A55B70CD1DD}"/>
          </ac:spMkLst>
        </pc:spChg>
        <pc:spChg chg="add del mod">
          <ac:chgData name="Niloofar Hosseini" userId="eb3e3110-2622-43cd-88f0-a4c46bd91734" providerId="ADAL" clId="{87EBC639-BCDC-9E45-BF9A-7A791E602457}" dt="2024-03-20T16:56:52.756" v="75"/>
          <ac:spMkLst>
            <pc:docMk/>
            <pc:sldMk cId="1403211185" sldId="256"/>
            <ac:spMk id="6" creationId="{D45B7B8F-CBE1-AD80-7C41-ABA24EE00BEB}"/>
          </ac:spMkLst>
        </pc:spChg>
        <pc:spChg chg="add del mod">
          <ac:chgData name="Niloofar Hosseini" userId="eb3e3110-2622-43cd-88f0-a4c46bd91734" providerId="ADAL" clId="{87EBC639-BCDC-9E45-BF9A-7A791E602457}" dt="2024-03-20T16:56:52.528" v="73"/>
          <ac:spMkLst>
            <pc:docMk/>
            <pc:sldMk cId="1403211185" sldId="256"/>
            <ac:spMk id="7" creationId="{7DC387D0-C070-67A2-3620-C0C798F92DCE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8:39.279" v="89" actId="113"/>
        <pc:sldMkLst>
          <pc:docMk/>
          <pc:sldMk cId="937032370" sldId="257"/>
        </pc:sldMkLst>
        <pc:spChg chg="add del mod">
          <ac:chgData name="Niloofar Hosseini" userId="eb3e3110-2622-43cd-88f0-a4c46bd91734" providerId="ADAL" clId="{87EBC639-BCDC-9E45-BF9A-7A791E602457}" dt="2024-03-20T16:58:21.531" v="85"/>
          <ac:spMkLst>
            <pc:docMk/>
            <pc:sldMk cId="937032370" sldId="257"/>
            <ac:spMk id="2" creationId="{67286928-6033-1CC9-3D20-DEB7C06D0F93}"/>
          </ac:spMkLst>
        </pc:spChg>
        <pc:spChg chg="mod">
          <ac:chgData name="Niloofar Hosseini" userId="eb3e3110-2622-43cd-88f0-a4c46bd91734" providerId="ADAL" clId="{87EBC639-BCDC-9E45-BF9A-7A791E602457}" dt="2024-03-20T16:58:39.279" v="89" actId="113"/>
          <ac:spMkLst>
            <pc:docMk/>
            <pc:sldMk cId="937032370" sldId="257"/>
            <ac:spMk id="4" creationId="{952DC93C-5FA7-43A1-A590-03874FA4C35F}"/>
          </ac:spMkLst>
        </pc:spChg>
      </pc:sldChg>
      <pc:sldChg chg="addSp delSp modSp mod">
        <pc:chgData name="Niloofar Hosseini" userId="eb3e3110-2622-43cd-88f0-a4c46bd91734" providerId="ADAL" clId="{87EBC639-BCDC-9E45-BF9A-7A791E602457}" dt="2024-03-20T16:59:48.909" v="108"/>
        <pc:sldMkLst>
          <pc:docMk/>
          <pc:sldMk cId="1291315402" sldId="258"/>
        </pc:sldMkLst>
        <pc:spChg chg="add del mod">
          <ac:chgData name="Niloofar Hosseini" userId="eb3e3110-2622-43cd-88f0-a4c46bd91734" providerId="ADAL" clId="{87EBC639-BCDC-9E45-BF9A-7A791E602457}" dt="2024-03-20T16:59:48.909" v="108"/>
          <ac:spMkLst>
            <pc:docMk/>
            <pc:sldMk cId="1291315402" sldId="258"/>
            <ac:spMk id="2" creationId="{FF6A2C68-BF1F-F833-712D-D291AB76BAC5}"/>
          </ac:spMkLst>
        </pc:spChg>
        <pc:spChg chg="mod">
          <ac:chgData name="Niloofar Hosseini" userId="eb3e3110-2622-43cd-88f0-a4c46bd91734" providerId="ADAL" clId="{87EBC639-BCDC-9E45-BF9A-7A791E602457}" dt="2024-03-20T16:59:45.746" v="106" actId="403"/>
          <ac:spMkLst>
            <pc:docMk/>
            <pc:sldMk cId="1291315402" sldId="258"/>
            <ac:spMk id="4" creationId="{952DC93C-5FA7-43A1-A590-03874FA4C35F}"/>
          </ac:spMkLst>
        </pc:spChg>
      </pc:sldChg>
      <pc:sldChg chg="del">
        <pc:chgData name="Niloofar Hosseini" userId="eb3e3110-2622-43cd-88f0-a4c46bd91734" providerId="ADAL" clId="{87EBC639-BCDC-9E45-BF9A-7A791E602457}" dt="2024-03-20T16:59:55.106" v="111" actId="2696"/>
        <pc:sldMkLst>
          <pc:docMk/>
          <pc:sldMk cId="276257973" sldId="259"/>
        </pc:sldMkLst>
      </pc:sldChg>
      <pc:sldChg chg="del setBg">
        <pc:chgData name="Niloofar Hosseini" userId="eb3e3110-2622-43cd-88f0-a4c46bd91734" providerId="ADAL" clId="{87EBC639-BCDC-9E45-BF9A-7A791E602457}" dt="2024-03-20T17:00:08.247" v="116" actId="2696"/>
        <pc:sldMkLst>
          <pc:docMk/>
          <pc:sldMk cId="2580692067" sldId="260"/>
        </pc:sldMkLst>
      </pc:sldChg>
      <pc:sldChg chg="setBg">
        <pc:chgData name="Niloofar Hosseini" userId="eb3e3110-2622-43cd-88f0-a4c46bd91734" providerId="ADAL" clId="{87EBC639-BCDC-9E45-BF9A-7A791E602457}" dt="2024-03-20T17:00:04.871" v="113"/>
        <pc:sldMkLst>
          <pc:docMk/>
          <pc:sldMk cId="1892374331" sldId="261"/>
        </pc:sldMkLst>
      </pc:sldChg>
      <pc:sldChg chg="add ord">
        <pc:chgData name="Niloofar Hosseini" userId="eb3e3110-2622-43cd-88f0-a4c46bd91734" providerId="ADAL" clId="{87EBC639-BCDC-9E45-BF9A-7A791E602457}" dt="2024-03-20T16:59:53.993" v="110" actId="20578"/>
        <pc:sldMkLst>
          <pc:docMk/>
          <pc:sldMk cId="2453145282" sldId="262"/>
        </pc:sldMkLst>
      </pc:sldChg>
      <pc:sldChg chg="add ord">
        <pc:chgData name="Niloofar Hosseini" userId="eb3e3110-2622-43cd-88f0-a4c46bd91734" providerId="ADAL" clId="{87EBC639-BCDC-9E45-BF9A-7A791E602457}" dt="2024-03-20T17:00:07.327" v="115" actId="20578"/>
        <pc:sldMkLst>
          <pc:docMk/>
          <pc:sldMk cId="414668654" sldId="263"/>
        </pc:sldMkLst>
      </pc:sldChg>
      <pc:sldMasterChg chg="setBg modSldLayout">
        <pc:chgData name="Niloofar Hosseini" userId="eb3e3110-2622-43cd-88f0-a4c46bd91734" providerId="ADAL" clId="{87EBC639-BCDC-9E45-BF9A-7A791E602457}" dt="2024-03-20T16:53:10.617" v="48"/>
        <pc:sldMasterMkLst>
          <pc:docMk/>
          <pc:sldMasterMk cId="2795658470" sldId="2147483648"/>
        </pc:sldMasterMkLst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08261137" sldId="2147483649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792867631" sldId="2147483650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233836940" sldId="2147483651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013359847" sldId="2147483652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94050001" sldId="2147483653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990450069" sldId="2147483654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655097555" sldId="2147483655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2934813370" sldId="2147483656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1903400461" sldId="2147483657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546993376" sldId="2147483658"/>
          </pc:sldLayoutMkLst>
        </pc:sldLayoutChg>
        <pc:sldLayoutChg chg="setBg">
          <pc:chgData name="Niloofar Hosseini" userId="eb3e3110-2622-43cd-88f0-a4c46bd91734" providerId="ADAL" clId="{87EBC639-BCDC-9E45-BF9A-7A791E602457}" dt="2024-03-20T16:53:10.617" v="48"/>
          <pc:sldLayoutMkLst>
            <pc:docMk/>
            <pc:sldMasterMk cId="2795658470" sldId="2147483648"/>
            <pc:sldLayoutMk cId="3077980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47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26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22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89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0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41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754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56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33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021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23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410F-D4D9-4F46-8F4B-82CF6F5632B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D0A65-6EA9-4142-9E7F-9C976CBF0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705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37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64125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با مهرت سویم آمدی ، مرا نجات بخشیدی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درکنار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من آرامی دارم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اینک برای این همه لطف و مهر فراوان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با تسلیم قلب خود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0B60-69D0-20F4-A71F-6A55B70CD1DD}"/>
              </a:ext>
            </a:extLst>
          </p:cNvPr>
          <p:cNvSpPr/>
          <p:nvPr/>
        </p:nvSpPr>
        <p:spPr>
          <a:xfrm>
            <a:off x="6003635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2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2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</a:t>
            </a: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خوانم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endParaRPr lang="fa-IR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</a:t>
            </a: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703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1456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جایم فدا شدی بر صلیب مصلوب گشتی</a:t>
            </a:r>
            <a:endParaRPr lang="en-GB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و  زندگی جاودان عطا کردی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اینک به بهای خونت ، حاضرم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آیم</a:t>
            </a:r>
            <a:endParaRPr lang="en-GB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و به چشمان تو من خیره شوم</a:t>
            </a:r>
            <a:endParaRPr lang="en-US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131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2DC93C-5FA7-43A1-A590-03874FA4C35F}"/>
              </a:ext>
            </a:extLst>
          </p:cNvPr>
          <p:cNvSpPr/>
          <p:nvPr/>
        </p:nvSpPr>
        <p:spPr>
          <a:xfrm>
            <a:off x="1" y="0"/>
            <a:ext cx="12192000" cy="72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</a:t>
            </a: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خوانم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endParaRPr lang="fa-IR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شکر </a:t>
            </a:r>
            <a:r>
              <a:rPr lang="fa-IR" sz="5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5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</a:t>
            </a: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314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6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89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2020-10-12T15:56:58Z</dcterms:created>
  <dcterms:modified xsi:type="dcterms:W3CDTF">2025-04-28T16:03:33Z</dcterms:modified>
</cp:coreProperties>
</file>