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12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3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6584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4026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2033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8800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9870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63688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38932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4909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654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9321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5929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DA7B1-BA05-FE49-9747-D34B64F32B78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39996-E5A0-6D4B-B415-44700B6CCA09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435039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626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2678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مژده بادا که نو شد سراسر جهان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گشته بیدار گیـتـی  زِ خــواب گـران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 چگونه شود رنگ رنگ آسمان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گه کند گریه گه ، خنده بر بوستان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گه کند گریه گه ، خنده بر بوستان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065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2447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طبیعت نگر مُـرده بـُــد زنده شد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جهان پرتو مهر ، تابنده شد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مسیحی که از بهر ما بنده شد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مُـرد و برخاست و ما را رهاننده شد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مُـرد و برخاست و ما را رهاننده شد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8927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2678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مژده آمد که این قیامش ببین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باز شد تا ابد آسمان بر زمین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موت دیگر نبُـد قدرتش بیش از این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چه ترسم دگر از چه باشم حزین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از چه ترسم دگر از چه باشم حزین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8563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9251EB-B4A7-5F4F-94E1-354F2B95DD3E}"/>
              </a:ext>
            </a:extLst>
          </p:cNvPr>
          <p:cNvSpPr/>
          <p:nvPr/>
        </p:nvSpPr>
        <p:spPr>
          <a:xfrm>
            <a:off x="1" y="0"/>
            <a:ext cx="12192000" cy="62678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سـر برآر از افق مهر تابان ما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 چه سان تازه گشته تن و جان ما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قــبـر خالی نگر ، کارِ یـزدان ما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زنده عیسی ببین اصل ایمان ما 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زنده 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ببین اصل ایمان ما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7292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349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144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5</cp:revision>
  <dcterms:created xsi:type="dcterms:W3CDTF">2021-12-06T17:59:19Z</dcterms:created>
  <dcterms:modified xsi:type="dcterms:W3CDTF">2025-05-01T16:15:41Z</dcterms:modified>
</cp:coreProperties>
</file>