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6"/>
  </p:notesMasterIdLst>
  <p:sldIdLst>
    <p:sldId id="258" r:id="rId2"/>
    <p:sldId id="256" r:id="rId3"/>
    <p:sldId id="259" r:id="rId4"/>
    <p:sldId id="257" r:id="rId5"/>
  </p:sldIdLst>
  <p:sldSz cx="12192000" cy="6858000"/>
  <p:notesSz cx="6858000" cy="9144000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Calibri Light" panose="020F0302020204030204" pitchFamily="34" charset="0"/>
      <p:regular r:id="rId11"/>
      <p:italic r:id="rId12"/>
    </p:embeddedFont>
    <p:embeddedFont>
      <p:font typeface="Century Gothic" panose="020B0502020202020204" pitchFamily="34" charset="0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0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10" Type="http://schemas.openxmlformats.org/officeDocument/2006/relationships/font" Target="fonts/font4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58826037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8284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39437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95744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07552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603229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161080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739642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954040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004588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59271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816486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509576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7757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647842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73855059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3120517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0066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1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20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7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لمس کن  ای  روح  خدا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72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این قلب های تشنه ى ما</a:t>
            </a:r>
            <a:endParaRPr sz="72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SzPct val="25000"/>
            </a:pPr>
            <a:endParaRPr lang="en-GB" sz="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SzPct val="25000"/>
            </a:pPr>
            <a:endParaRPr lang="en-GB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SzPct val="25000"/>
            </a:pPr>
            <a:r>
              <a:rPr lang="fa-IR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مشتاقیم   ما مشتاقیم</a:t>
            </a:r>
          </a:p>
          <a:p>
            <a:pPr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SzPct val="25000"/>
            </a:pPr>
            <a:r>
              <a:rPr lang="fa-IR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ما مشتاقیم   ما مشتاقیم </a:t>
            </a:r>
          </a:p>
        </p:txBody>
      </p:sp>
    </p:spTree>
    <p:extLst>
      <p:ext uri="{BB962C8B-B14F-4D97-AF65-F5344CB8AC3E}">
        <p14:creationId xmlns:p14="http://schemas.microsoft.com/office/powerpoint/2010/main" val="3979299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30646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18</Words>
  <Application>Microsoft Office PowerPoint</Application>
  <PresentationFormat>Widescreen</PresentationFormat>
  <Paragraphs>8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Century Gothic</vt:lpstr>
      <vt:lpstr>Arial</vt:lpstr>
      <vt:lpstr>Calibri</vt:lpstr>
      <vt:lpstr>Times New Roman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4</cp:revision>
  <dcterms:modified xsi:type="dcterms:W3CDTF">2025-05-01T16:21:49Z</dcterms:modified>
</cp:coreProperties>
</file>