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6"/>
  </p:notesMasterIdLst>
  <p:sldIdLst>
    <p:sldId id="258" r:id="rId2"/>
    <p:sldId id="256" r:id="rId3"/>
    <p:sldId id="260" r:id="rId4"/>
    <p:sldId id="257" r:id="rId5"/>
  </p:sldIdLst>
  <p:sldSz cx="12192000" cy="6858000"/>
  <p:notesSz cx="6858000" cy="9144000"/>
  <p:embeddedFontLst>
    <p:embeddedFont>
      <p:font typeface="Century Gothic" panose="020B0502020202020204" pitchFamily="34" charset="0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5882603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828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9437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DD927729-5CB5-162A-192A-FBAE06FBB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9C62B7BF-05B1-6087-666B-BD892BA840B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A951DF2D-97AE-2B05-1975-3CF79C43271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90466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07552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603229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61080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739642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954040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004588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59271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816486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509576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7757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647842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73855059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3120517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0066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16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لمس کن  ای  روح  خدا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این قلب های تشنه ى ما</a:t>
            </a:r>
            <a:endParaRPr lang="en-US" sz="48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Lams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kon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ey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ruhe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In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ghalbhaye</a:t>
            </a: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teshneye</a:t>
            </a: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</a:t>
            </a:r>
            <a:endParaRPr sz="40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D2C02835-3C06-8AAE-6457-06256A053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41663030-9624-6067-ADC0-6F596C8A7B1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1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مشتاقیم ، ما مشتاقیم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ما مشتاقیم ، ما مشتاقیم</a:t>
            </a:r>
            <a:endParaRPr lang="en-US"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Moshtaghim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, ma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moshtaghim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rtl="1">
              <a:lnSpc>
                <a:spcPct val="150000"/>
              </a:lnSpc>
              <a:spcBef>
                <a:spcPts val="1400"/>
              </a:spcBef>
              <a:buClr>
                <a:schemeClr val="lt1"/>
              </a:buClr>
              <a:buSzPct val="25000"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moshtaghim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, ma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moshtaghim</a:t>
            </a:r>
            <a:endParaRPr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5560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30646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38</Words>
  <Application>Microsoft Office PowerPoint</Application>
  <PresentationFormat>Widescreen</PresentationFormat>
  <Paragraphs>12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Century Gothic</vt:lpstr>
      <vt:lpstr>Times New Roman</vt:lpstr>
      <vt:lpstr>Calibri</vt:lpstr>
      <vt:lpstr>Arial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5</cp:revision>
  <dcterms:modified xsi:type="dcterms:W3CDTF">2026-03-12T15:48:39Z</dcterms:modified>
</cp:coreProperties>
</file>