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81" d="100"/>
          <a:sy n="81" d="100"/>
        </p:scale>
        <p:origin x="725" y="-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93093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08471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4153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406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5737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91034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5352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09566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94017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92163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4819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A9F71-9457-C945-A721-23C4C8D03712}" type="datetimeFigureOut">
              <a:rPr lang="en-DE" smtClean="0"/>
              <a:t>04/28/2025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FA043-C8FE-2445-8781-7AC40F86A45C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6171720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1651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13443" cy="73866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جان دارم نفس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مرا پناه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مأوای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صخره‌ی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</a:t>
            </a:r>
          </a:p>
          <a:p>
            <a:pPr algn="ctr" rtl="1"/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6602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0822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13443" cy="73866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آغوشت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بگیر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نیاز من تویی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 و جانم تسلیم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من تویی</a:t>
            </a:r>
          </a:p>
          <a:p>
            <a:pPr algn="ctr" rtl="1"/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9824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13443" cy="69865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تو دارم آرامی و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شفا و آزادی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 کشتی طوفان زده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ناخدایم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تویی</a:t>
            </a:r>
          </a:p>
          <a:p>
            <a:pPr algn="ctr" rtl="1"/>
            <a:endParaRPr lang="fa-IR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17550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13443" cy="6953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اگر در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طوفانها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باشم در دل ایمان دارم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با منی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تکیه‌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گاهم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تویی</a:t>
            </a:r>
            <a:endParaRPr lang="fa-IR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0522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13443" cy="6953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اگر در طوفانها باشم در دل ایمان دارم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زنده ای تو با منی ، پناه من تویی</a:t>
            </a:r>
            <a:endParaRPr lang="fa-IR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92689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13443" cy="73866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جانت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دادی بر صلیب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کوه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جلجتا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برداشتی بار گناهم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دادی روحم شفا</a:t>
            </a:r>
          </a:p>
          <a:p>
            <a:pPr algn="ctr" rtl="1"/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3353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13443" cy="73866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/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جان دارم نفس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تویی مرا پناه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مأوای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صخره‌ی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عیسی</a:t>
            </a:r>
          </a:p>
          <a:p>
            <a:pPr algn="ctr" rtl="1"/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/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92073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13443" cy="6953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اگر در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طوفانها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باشم در دل ایمان دارم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با منی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تکیه‌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گاهم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تویی</a:t>
            </a:r>
            <a:endParaRPr lang="fa-IR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4474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B5A419-47C4-2C79-06A2-2BCF998CBD22}"/>
              </a:ext>
            </a:extLst>
          </p:cNvPr>
          <p:cNvSpPr/>
          <p:nvPr/>
        </p:nvSpPr>
        <p:spPr>
          <a:xfrm>
            <a:off x="0" y="0"/>
            <a:ext cx="12113443" cy="69532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8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اگر در </a:t>
            </a:r>
            <a:r>
              <a:rPr lang="fa-IR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طوفانها</a:t>
            </a: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باشم در دل ایمان دارم</a:t>
            </a:r>
          </a:p>
          <a:p>
            <a:pPr algn="ctr" rtl="1">
              <a:lnSpc>
                <a:spcPct val="150000"/>
              </a:lnSpc>
            </a:pPr>
            <a:r>
              <a:rPr lang="fa-IR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زنده ای تو با منی ، پناه من تویی</a:t>
            </a:r>
            <a:endParaRPr lang="fa-IR" sz="9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115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55539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138</Words>
  <Application>Microsoft Office PowerPoint</Application>
  <PresentationFormat>Widescreen</PresentationFormat>
  <Paragraphs>37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2023-11-13T11:23:48Z</dcterms:created>
  <dcterms:modified xsi:type="dcterms:W3CDTF">2025-04-28T15:57:15Z</dcterms:modified>
</cp:coreProperties>
</file>