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1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37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4873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9357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5559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2215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5249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06115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3118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4338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1843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1380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0204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EA192-9DEB-D245-8E67-97D7665AAEAF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CE2C7-D30C-EA49-869E-A86763F885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56219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934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53149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زنده ایم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زبان ما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دره ها در وادی ها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دهیم نامت را ای عیسی</a:t>
            </a:r>
          </a:p>
        </p:txBody>
      </p:sp>
    </p:spTree>
    <p:extLst>
      <p:ext uri="{BB962C8B-B14F-4D97-AF65-F5344CB8AC3E}">
        <p14:creationId xmlns:p14="http://schemas.microsoft.com/office/powerpoint/2010/main" val="2159423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886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42069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جان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ظفر ما در جنگها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قلعه ای مستحکم</a:t>
            </a:r>
          </a:p>
        </p:txBody>
      </p:sp>
    </p:spTree>
    <p:extLst>
      <p:ext uri="{BB962C8B-B14F-4D97-AF65-F5344CB8AC3E}">
        <p14:creationId xmlns:p14="http://schemas.microsoft.com/office/powerpoint/2010/main" val="183257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42069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در بلا و در طوفان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ظلمت و در عصیان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شتابیم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سوی نام تو</a:t>
            </a:r>
          </a:p>
        </p:txBody>
      </p:sp>
    </p:spTree>
    <p:extLst>
      <p:ext uri="{BB962C8B-B14F-4D97-AF65-F5344CB8AC3E}">
        <p14:creationId xmlns:p14="http://schemas.microsoft.com/office/powerpoint/2010/main" val="296396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53149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زنده ایم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زبان ما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دره ها در وادی ها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دهیم نامت را ای عیسی</a:t>
            </a:r>
          </a:p>
        </p:txBody>
      </p:sp>
    </p:spTree>
    <p:extLst>
      <p:ext uri="{BB962C8B-B14F-4D97-AF65-F5344CB8AC3E}">
        <p14:creationId xmlns:p14="http://schemas.microsoft.com/office/powerpoint/2010/main" val="3060374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42069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امید در سختی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با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توست برتر از هر نامی</a:t>
            </a:r>
          </a:p>
        </p:txBody>
      </p:sp>
    </p:spTree>
    <p:extLst>
      <p:ext uri="{BB962C8B-B14F-4D97-AF65-F5344CB8AC3E}">
        <p14:creationId xmlns:p14="http://schemas.microsoft.com/office/powerpoint/2010/main" val="4179043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42069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 هستی و خلقت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زانو زنند در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گویند نجات در نام توست عیسی</a:t>
            </a:r>
          </a:p>
        </p:txBody>
      </p:sp>
    </p:spTree>
    <p:extLst>
      <p:ext uri="{BB962C8B-B14F-4D97-AF65-F5344CB8AC3E}">
        <p14:creationId xmlns:p14="http://schemas.microsoft.com/office/powerpoint/2010/main" val="522789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53149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زنده ایم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زبان ما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دره ها در وادی ها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دهیم نامت را ای عیسی</a:t>
            </a:r>
          </a:p>
        </p:txBody>
      </p:sp>
    </p:spTree>
    <p:extLst>
      <p:ext uri="{BB962C8B-B14F-4D97-AF65-F5344CB8AC3E}">
        <p14:creationId xmlns:p14="http://schemas.microsoft.com/office/powerpoint/2010/main" val="2972808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53149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 که زنجیرها را پاره می کند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 که جان را بر می گرداند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 که خلقتی نو می بخشد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قدرت در نام عیساست</a:t>
            </a:r>
          </a:p>
        </p:txBody>
      </p:sp>
    </p:spTree>
    <p:extLst>
      <p:ext uri="{BB962C8B-B14F-4D97-AF65-F5344CB8AC3E}">
        <p14:creationId xmlns:p14="http://schemas.microsoft.com/office/powerpoint/2010/main" val="366003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F29B00-C5DD-1C48-9E47-1F1BBE1AEAEA}"/>
              </a:ext>
            </a:extLst>
          </p:cNvPr>
          <p:cNvSpPr/>
          <p:nvPr/>
        </p:nvSpPr>
        <p:spPr>
          <a:xfrm>
            <a:off x="0" y="1"/>
            <a:ext cx="12191999" cy="69260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 که زنجیرها را پاره می کند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 که جان را بر می گرداند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قدرتی که خلقتی نو می بخشد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قدرت در نام عیساست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آن قدرت در نام عیساست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9665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196</Words>
  <Application>Microsoft Office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2022-02-04T17:25:40Z</dcterms:created>
  <dcterms:modified xsi:type="dcterms:W3CDTF">2025-05-05T11:55:31Z</dcterms:modified>
</cp:coreProperties>
</file>