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62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833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7" y="-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DB9B2874-62CB-1940-8972-B5DC80E7D5A1}"/>
    <pc:docChg chg="undo custSel addSld delSld modSld modMainMaster">
      <pc:chgData name="Niloofar Hosseini" userId="eb3e3110-2622-43cd-88f0-a4c46bd91734" providerId="ADAL" clId="{DB9B2874-62CB-1940-8972-B5DC80E7D5A1}" dt="2024-06-14T13:38:46.867" v="473" actId="20577"/>
      <pc:docMkLst>
        <pc:docMk/>
      </pc:docMkLst>
      <pc:sldChg chg="addSp delSp modSp mod setBg">
        <pc:chgData name="Niloofar Hosseini" userId="eb3e3110-2622-43cd-88f0-a4c46bd91734" providerId="ADAL" clId="{DB9B2874-62CB-1940-8972-B5DC80E7D5A1}" dt="2024-06-14T13:37:51.027" v="395" actId="404"/>
        <pc:sldMkLst>
          <pc:docMk/>
          <pc:sldMk cId="2686557987" sldId="256"/>
        </pc:sldMkLst>
        <pc:spChg chg="add del mod">
          <ac:chgData name="Niloofar Hosseini" userId="eb3e3110-2622-43cd-88f0-a4c46bd91734" providerId="ADAL" clId="{DB9B2874-62CB-1940-8972-B5DC80E7D5A1}" dt="2024-06-14T13:36:01.030" v="229"/>
          <ac:spMkLst>
            <pc:docMk/>
            <pc:sldMk cId="2686557987" sldId="256"/>
            <ac:spMk id="2" creationId="{6321E96A-FD76-6154-B5AA-FCEBCAFA8FB9}"/>
          </ac:spMkLst>
        </pc:spChg>
        <pc:spChg chg="add mod">
          <ac:chgData name="Niloofar Hosseini" userId="eb3e3110-2622-43cd-88f0-a4c46bd91734" providerId="ADAL" clId="{DB9B2874-62CB-1940-8972-B5DC80E7D5A1}" dt="2024-06-14T13:37:51.027" v="395" actId="404"/>
          <ac:spMkLst>
            <pc:docMk/>
            <pc:sldMk cId="2686557987" sldId="256"/>
            <ac:spMk id="3" creationId="{8B3E6269-630F-3682-3D5E-A07FE18488A6}"/>
          </ac:spMkLst>
        </pc:spChg>
        <pc:spChg chg="del mod">
          <ac:chgData name="Niloofar Hosseini" userId="eb3e3110-2622-43cd-88f0-a4c46bd91734" providerId="ADAL" clId="{DB9B2874-62CB-1940-8972-B5DC80E7D5A1}" dt="2024-06-14T13:35:58.821" v="227" actId="21"/>
          <ac:spMkLst>
            <pc:docMk/>
            <pc:sldMk cId="2686557987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DB9B2874-62CB-1940-8972-B5DC80E7D5A1}" dt="2024-06-14T13:38:04.472" v="396" actId="2696"/>
        <pc:sldMkLst>
          <pc:docMk/>
          <pc:sldMk cId="4282043176" sldId="257"/>
        </pc:sldMkLst>
      </pc:sldChg>
      <pc:sldChg chg="del">
        <pc:chgData name="Niloofar Hosseini" userId="eb3e3110-2622-43cd-88f0-a4c46bd91734" providerId="ADAL" clId="{DB9B2874-62CB-1940-8972-B5DC80E7D5A1}" dt="2024-06-14T13:38:06.311" v="397" actId="2696"/>
        <pc:sldMkLst>
          <pc:docMk/>
          <pc:sldMk cId="4166129408" sldId="258"/>
        </pc:sldMkLst>
      </pc:sldChg>
      <pc:sldChg chg="modSp del mod">
        <pc:chgData name="Niloofar Hosseini" userId="eb3e3110-2622-43cd-88f0-a4c46bd91734" providerId="ADAL" clId="{DB9B2874-62CB-1940-8972-B5DC80E7D5A1}" dt="2024-06-14T13:38:10.546" v="399" actId="2696"/>
        <pc:sldMkLst>
          <pc:docMk/>
          <pc:sldMk cId="2870345148" sldId="259"/>
        </pc:sldMkLst>
        <pc:spChg chg="mod">
          <ac:chgData name="Niloofar Hosseini" userId="eb3e3110-2622-43cd-88f0-a4c46bd91734" providerId="ADAL" clId="{DB9B2874-62CB-1940-8972-B5DC80E7D5A1}" dt="2024-06-14T13:38:07.414" v="398" actId="108"/>
          <ac:spMkLst>
            <pc:docMk/>
            <pc:sldMk cId="2870345148" sldId="259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DB9B2874-62CB-1940-8972-B5DC80E7D5A1}" dt="2024-06-14T13:36:25.962" v="243"/>
        <pc:sldMkLst>
          <pc:docMk/>
          <pc:sldMk cId="2710413476" sldId="260"/>
        </pc:sldMkLst>
      </pc:sldChg>
      <pc:sldChg chg="setBg">
        <pc:chgData name="Niloofar Hosseini" userId="eb3e3110-2622-43cd-88f0-a4c46bd91734" providerId="ADAL" clId="{DB9B2874-62CB-1940-8972-B5DC80E7D5A1}" dt="2024-06-14T13:36:22.400" v="241"/>
        <pc:sldMkLst>
          <pc:docMk/>
          <pc:sldMk cId="387257704" sldId="261"/>
        </pc:sldMkLst>
      </pc:sldChg>
      <pc:sldChg chg="modSp add mod">
        <pc:chgData name="Niloofar Hosseini" userId="eb3e3110-2622-43cd-88f0-a4c46bd91734" providerId="ADAL" clId="{DB9B2874-62CB-1940-8972-B5DC80E7D5A1}" dt="2024-06-14T13:38:46.867" v="473" actId="20577"/>
        <pc:sldMkLst>
          <pc:docMk/>
          <pc:sldMk cId="1587820010" sldId="262"/>
        </pc:sldMkLst>
        <pc:spChg chg="mod">
          <ac:chgData name="Niloofar Hosseini" userId="eb3e3110-2622-43cd-88f0-a4c46bd91734" providerId="ADAL" clId="{DB9B2874-62CB-1940-8972-B5DC80E7D5A1}" dt="2024-06-14T13:38:46.867" v="473" actId="20577"/>
          <ac:spMkLst>
            <pc:docMk/>
            <pc:sldMk cId="1587820010" sldId="262"/>
            <ac:spMk id="3" creationId="{8B3E6269-630F-3682-3D5E-A07FE18488A6}"/>
          </ac:spMkLst>
        </pc:spChg>
      </pc:sldChg>
      <pc:sldMasterChg chg="setBg modSldLayout">
        <pc:chgData name="Niloofar Hosseini" userId="eb3e3110-2622-43cd-88f0-a4c46bd91734" providerId="ADAL" clId="{DB9B2874-62CB-1940-8972-B5DC80E7D5A1}" dt="2024-06-14T13:36:15.505" v="239"/>
        <pc:sldMasterMkLst>
          <pc:docMk/>
          <pc:sldMasterMk cId="3484799217" sldId="2147483648"/>
        </pc:sldMasterMkLst>
        <pc:sldLayoutChg chg="setBg">
          <pc:chgData name="Niloofar Hosseini" userId="eb3e3110-2622-43cd-88f0-a4c46bd91734" providerId="ADAL" clId="{DB9B2874-62CB-1940-8972-B5DC80E7D5A1}" dt="2024-06-14T13:36:15.505" v="239"/>
          <pc:sldLayoutMkLst>
            <pc:docMk/>
            <pc:sldMasterMk cId="3484799217" sldId="2147483648"/>
            <pc:sldLayoutMk cId="2725398320" sldId="2147483649"/>
          </pc:sldLayoutMkLst>
        </pc:sldLayoutChg>
        <pc:sldLayoutChg chg="setBg">
          <pc:chgData name="Niloofar Hosseini" userId="eb3e3110-2622-43cd-88f0-a4c46bd91734" providerId="ADAL" clId="{DB9B2874-62CB-1940-8972-B5DC80E7D5A1}" dt="2024-06-14T13:36:15.505" v="239"/>
          <pc:sldLayoutMkLst>
            <pc:docMk/>
            <pc:sldMasterMk cId="3484799217" sldId="2147483648"/>
            <pc:sldLayoutMk cId="1213246073" sldId="2147483650"/>
          </pc:sldLayoutMkLst>
        </pc:sldLayoutChg>
        <pc:sldLayoutChg chg="setBg">
          <pc:chgData name="Niloofar Hosseini" userId="eb3e3110-2622-43cd-88f0-a4c46bd91734" providerId="ADAL" clId="{DB9B2874-62CB-1940-8972-B5DC80E7D5A1}" dt="2024-06-14T13:36:15.505" v="239"/>
          <pc:sldLayoutMkLst>
            <pc:docMk/>
            <pc:sldMasterMk cId="3484799217" sldId="2147483648"/>
            <pc:sldLayoutMk cId="4207259033" sldId="2147483651"/>
          </pc:sldLayoutMkLst>
        </pc:sldLayoutChg>
        <pc:sldLayoutChg chg="setBg">
          <pc:chgData name="Niloofar Hosseini" userId="eb3e3110-2622-43cd-88f0-a4c46bd91734" providerId="ADAL" clId="{DB9B2874-62CB-1940-8972-B5DC80E7D5A1}" dt="2024-06-14T13:36:15.505" v="239"/>
          <pc:sldLayoutMkLst>
            <pc:docMk/>
            <pc:sldMasterMk cId="3484799217" sldId="2147483648"/>
            <pc:sldLayoutMk cId="1708457907" sldId="2147483652"/>
          </pc:sldLayoutMkLst>
        </pc:sldLayoutChg>
        <pc:sldLayoutChg chg="setBg">
          <pc:chgData name="Niloofar Hosseini" userId="eb3e3110-2622-43cd-88f0-a4c46bd91734" providerId="ADAL" clId="{DB9B2874-62CB-1940-8972-B5DC80E7D5A1}" dt="2024-06-14T13:36:15.505" v="239"/>
          <pc:sldLayoutMkLst>
            <pc:docMk/>
            <pc:sldMasterMk cId="3484799217" sldId="2147483648"/>
            <pc:sldLayoutMk cId="1009950303" sldId="2147483653"/>
          </pc:sldLayoutMkLst>
        </pc:sldLayoutChg>
        <pc:sldLayoutChg chg="setBg">
          <pc:chgData name="Niloofar Hosseini" userId="eb3e3110-2622-43cd-88f0-a4c46bd91734" providerId="ADAL" clId="{DB9B2874-62CB-1940-8972-B5DC80E7D5A1}" dt="2024-06-14T13:36:15.505" v="239"/>
          <pc:sldLayoutMkLst>
            <pc:docMk/>
            <pc:sldMasterMk cId="3484799217" sldId="2147483648"/>
            <pc:sldLayoutMk cId="1106633221" sldId="2147483654"/>
          </pc:sldLayoutMkLst>
        </pc:sldLayoutChg>
        <pc:sldLayoutChg chg="setBg">
          <pc:chgData name="Niloofar Hosseini" userId="eb3e3110-2622-43cd-88f0-a4c46bd91734" providerId="ADAL" clId="{DB9B2874-62CB-1940-8972-B5DC80E7D5A1}" dt="2024-06-14T13:36:15.505" v="239"/>
          <pc:sldLayoutMkLst>
            <pc:docMk/>
            <pc:sldMasterMk cId="3484799217" sldId="2147483648"/>
            <pc:sldLayoutMk cId="1848249042" sldId="2147483655"/>
          </pc:sldLayoutMkLst>
        </pc:sldLayoutChg>
        <pc:sldLayoutChg chg="setBg">
          <pc:chgData name="Niloofar Hosseini" userId="eb3e3110-2622-43cd-88f0-a4c46bd91734" providerId="ADAL" clId="{DB9B2874-62CB-1940-8972-B5DC80E7D5A1}" dt="2024-06-14T13:36:15.505" v="239"/>
          <pc:sldLayoutMkLst>
            <pc:docMk/>
            <pc:sldMasterMk cId="3484799217" sldId="2147483648"/>
            <pc:sldLayoutMk cId="3858270383" sldId="2147483656"/>
          </pc:sldLayoutMkLst>
        </pc:sldLayoutChg>
        <pc:sldLayoutChg chg="setBg">
          <pc:chgData name="Niloofar Hosseini" userId="eb3e3110-2622-43cd-88f0-a4c46bd91734" providerId="ADAL" clId="{DB9B2874-62CB-1940-8972-B5DC80E7D5A1}" dt="2024-06-14T13:36:15.505" v="239"/>
          <pc:sldLayoutMkLst>
            <pc:docMk/>
            <pc:sldMasterMk cId="3484799217" sldId="2147483648"/>
            <pc:sldLayoutMk cId="1710777854" sldId="2147483657"/>
          </pc:sldLayoutMkLst>
        </pc:sldLayoutChg>
        <pc:sldLayoutChg chg="setBg">
          <pc:chgData name="Niloofar Hosseini" userId="eb3e3110-2622-43cd-88f0-a4c46bd91734" providerId="ADAL" clId="{DB9B2874-62CB-1940-8972-B5DC80E7D5A1}" dt="2024-06-14T13:36:15.505" v="239"/>
          <pc:sldLayoutMkLst>
            <pc:docMk/>
            <pc:sldMasterMk cId="3484799217" sldId="2147483648"/>
            <pc:sldLayoutMk cId="1268692420" sldId="2147483658"/>
          </pc:sldLayoutMkLst>
        </pc:sldLayoutChg>
        <pc:sldLayoutChg chg="setBg">
          <pc:chgData name="Niloofar Hosseini" userId="eb3e3110-2622-43cd-88f0-a4c46bd91734" providerId="ADAL" clId="{DB9B2874-62CB-1940-8972-B5DC80E7D5A1}" dt="2024-06-14T13:36:15.505" v="239"/>
          <pc:sldLayoutMkLst>
            <pc:docMk/>
            <pc:sldMasterMk cId="3484799217" sldId="2147483648"/>
            <pc:sldLayoutMk cId="267929875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9CDA9-F7E8-4C3F-9BE3-DFF771D617B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5B7BE-12FA-4422-A6BF-9FF7270326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2216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9CDA9-F7E8-4C3F-9BE3-DFF771D617B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5B7BE-12FA-4422-A6BF-9FF7270326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3047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9CDA9-F7E8-4C3F-9BE3-DFF771D617B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5B7BE-12FA-4422-A6BF-9FF7270326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4391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9CDA9-F7E8-4C3F-9BE3-DFF771D617B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5B7BE-12FA-4422-A6BF-9FF7270326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6565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9CDA9-F7E8-4C3F-9BE3-DFF771D617B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5B7BE-12FA-4422-A6BF-9FF7270326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6098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9CDA9-F7E8-4C3F-9BE3-DFF771D617B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5B7BE-12FA-4422-A6BF-9FF7270326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7229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9CDA9-F7E8-4C3F-9BE3-DFF771D617B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5B7BE-12FA-4422-A6BF-9FF7270326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1060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9CDA9-F7E8-4C3F-9BE3-DFF771D617B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5B7BE-12FA-4422-A6BF-9FF7270326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6223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9CDA9-F7E8-4C3F-9BE3-DFF771D617B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5B7BE-12FA-4422-A6BF-9FF7270326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1992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9CDA9-F7E8-4C3F-9BE3-DFF771D617B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5B7BE-12FA-4422-A6BF-9FF7270326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6905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9CDA9-F7E8-4C3F-9BE3-DFF771D617B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5B7BE-12FA-4422-A6BF-9FF7270326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9159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9CDA9-F7E8-4C3F-9BE3-DFF771D617B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5B7BE-12FA-4422-A6BF-9FF72703268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78962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257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B3E6269-630F-3682-3D5E-A07FE18488A6}"/>
              </a:ext>
            </a:extLst>
          </p:cNvPr>
          <p:cNvSpPr/>
          <p:nvPr/>
        </p:nvSpPr>
        <p:spPr>
          <a:xfrm>
            <a:off x="0" y="0"/>
            <a:ext cx="12191999" cy="633526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نزد تو خم شویم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 فرود آوریم در حضور تو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پایهایت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شوییم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 اشک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نزد تو خم شده و زانو زنیم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 فرود آوریم ای شاه شاهان</a:t>
            </a: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86557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B3E6269-630F-3682-3D5E-A07FE18488A6}"/>
              </a:ext>
            </a:extLst>
          </p:cNvPr>
          <p:cNvSpPr/>
          <p:nvPr/>
        </p:nvSpPr>
        <p:spPr>
          <a:xfrm>
            <a:off x="0" y="0"/>
            <a:ext cx="12191999" cy="717978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هستی تو تا به ابد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87820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0413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</TotalTime>
  <Words>39</Words>
  <Application>Microsoft Office PowerPoint</Application>
  <PresentationFormat>Widescreen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2019-09-24T10:03:16Z</dcterms:created>
  <dcterms:modified xsi:type="dcterms:W3CDTF">2025-05-05T12:33:31Z</dcterms:modified>
</cp:coreProperties>
</file>