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28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46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E735-C657-AB4A-8F22-8DC52EAEB7ED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1656-357F-894B-BDEA-61B949009FB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38470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E735-C657-AB4A-8F22-8DC52EAEB7ED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1656-357F-894B-BDEA-61B949009FB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01381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E735-C657-AB4A-8F22-8DC52EAEB7ED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1656-357F-894B-BDEA-61B949009FB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0524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E735-C657-AB4A-8F22-8DC52EAEB7ED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1656-357F-894B-BDEA-61B949009FB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83805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E735-C657-AB4A-8F22-8DC52EAEB7ED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1656-357F-894B-BDEA-61B949009FB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79966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E735-C657-AB4A-8F22-8DC52EAEB7ED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1656-357F-894B-BDEA-61B949009FB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00138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E735-C657-AB4A-8F22-8DC52EAEB7ED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1656-357F-894B-BDEA-61B949009FB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29894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E735-C657-AB4A-8F22-8DC52EAEB7ED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1656-357F-894B-BDEA-61B949009FB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55068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E735-C657-AB4A-8F22-8DC52EAEB7ED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1656-357F-894B-BDEA-61B949009FB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18486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E735-C657-AB4A-8F22-8DC52EAEB7ED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1656-357F-894B-BDEA-61B949009FB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93617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7E735-C657-AB4A-8F22-8DC52EAEB7ED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1656-357F-894B-BDEA-61B949009FB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77987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7E735-C657-AB4A-8F22-8DC52EAEB7ED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41656-357F-894B-BDEA-61B949009FB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713335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852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0B8F3A-B1AA-7E4B-95BE-43A5B1286E3E}"/>
              </a:ext>
            </a:extLst>
          </p:cNvPr>
          <p:cNvSpPr/>
          <p:nvPr/>
        </p:nvSpPr>
        <p:spPr>
          <a:xfrm>
            <a:off x="0" y="0"/>
            <a:ext cx="12191999" cy="701660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بدم در من نفس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حیاتت</a:t>
            </a:r>
            <a:endParaRPr lang="fa-IR" sz="9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13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28376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0B8F3A-B1AA-7E4B-95BE-43A5B1286E3E}"/>
              </a:ext>
            </a:extLst>
          </p:cNvPr>
          <p:cNvSpPr/>
          <p:nvPr/>
        </p:nvSpPr>
        <p:spPr>
          <a:xfrm>
            <a:off x="0" y="0"/>
            <a:ext cx="12191999" cy="710386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شوق ، اشتیاق</a:t>
            </a:r>
          </a:p>
          <a:p>
            <a:pPr algn="ctr" rtl="1">
              <a:lnSpc>
                <a:spcPct val="20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رویت را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طلبم</a:t>
            </a:r>
            <a:endParaRPr lang="fa-IR" sz="9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27668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0B8F3A-B1AA-7E4B-95BE-43A5B1286E3E}"/>
              </a:ext>
            </a:extLst>
          </p:cNvPr>
          <p:cNvSpPr/>
          <p:nvPr/>
        </p:nvSpPr>
        <p:spPr>
          <a:xfrm>
            <a:off x="0" y="0"/>
            <a:ext cx="12191999" cy="701660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بدم در من نفس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حیاتت</a:t>
            </a:r>
            <a:endParaRPr lang="fa-IR" sz="9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13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00510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0B8F3A-B1AA-7E4B-95BE-43A5B1286E3E}"/>
              </a:ext>
            </a:extLst>
          </p:cNvPr>
          <p:cNvSpPr/>
          <p:nvPr/>
        </p:nvSpPr>
        <p:spPr>
          <a:xfrm>
            <a:off x="0" y="0"/>
            <a:ext cx="12191999" cy="702884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مشتاقیم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مشتاق روح حیات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بخشت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 تو که تازگی به جانم می بخشد</a:t>
            </a:r>
            <a:endParaRPr lang="fa-IR" sz="11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9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35999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0B8F3A-B1AA-7E4B-95BE-43A5B1286E3E}"/>
              </a:ext>
            </a:extLst>
          </p:cNvPr>
          <p:cNvSpPr/>
          <p:nvPr/>
        </p:nvSpPr>
        <p:spPr>
          <a:xfrm>
            <a:off x="0" y="0"/>
            <a:ext cx="12191999" cy="706635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نباشی من می میرم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باشی ، تا ابد زنده ام</a:t>
            </a: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90994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0B8F3A-B1AA-7E4B-95BE-43A5B1286E3E}"/>
              </a:ext>
            </a:extLst>
          </p:cNvPr>
          <p:cNvSpPr/>
          <p:nvPr/>
        </p:nvSpPr>
        <p:spPr>
          <a:xfrm>
            <a:off x="0" y="0"/>
            <a:ext cx="12191999" cy="692510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اوه نیازم در توست ای مسیح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نفسم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حیاتم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از توست</a:t>
            </a: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76588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9341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0B8F3A-B1AA-7E4B-95BE-43A5B1286E3E}"/>
              </a:ext>
            </a:extLst>
          </p:cNvPr>
          <p:cNvSpPr/>
          <p:nvPr/>
        </p:nvSpPr>
        <p:spPr>
          <a:xfrm>
            <a:off x="0" y="0"/>
            <a:ext cx="12191999" cy="692510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اوه نیازم در توست ای مسیح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نفسم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حیاتم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از توست</a:t>
            </a: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80252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0B8F3A-B1AA-7E4B-95BE-43A5B1286E3E}"/>
              </a:ext>
            </a:extLst>
          </p:cNvPr>
          <p:cNvSpPr/>
          <p:nvPr/>
        </p:nvSpPr>
        <p:spPr>
          <a:xfrm>
            <a:off x="0" y="0"/>
            <a:ext cx="12191999" cy="687245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مثل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قطره‌ی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باران که زمین را جان بخشد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مثل تابش آفتاب 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پهنه‌ی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آسمان</a:t>
            </a: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72279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0B8F3A-B1AA-7E4B-95BE-43A5B1286E3E}"/>
              </a:ext>
            </a:extLst>
          </p:cNvPr>
          <p:cNvSpPr/>
          <p:nvPr/>
        </p:nvSpPr>
        <p:spPr>
          <a:xfrm>
            <a:off x="0" y="0"/>
            <a:ext cx="12191999" cy="687245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انتظار کلام و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ملاقاتت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مانم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65015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0B8F3A-B1AA-7E4B-95BE-43A5B1286E3E}"/>
              </a:ext>
            </a:extLst>
          </p:cNvPr>
          <p:cNvSpPr/>
          <p:nvPr/>
        </p:nvSpPr>
        <p:spPr>
          <a:xfrm>
            <a:off x="0" y="0"/>
            <a:ext cx="12191999" cy="706635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تنها به حضورت زنده ام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تنها به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زنده ام</a:t>
            </a: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72867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0B8F3A-B1AA-7E4B-95BE-43A5B1286E3E}"/>
              </a:ext>
            </a:extLst>
          </p:cNvPr>
          <p:cNvSpPr/>
          <p:nvPr/>
        </p:nvSpPr>
        <p:spPr>
          <a:xfrm>
            <a:off x="0" y="0"/>
            <a:ext cx="12191999" cy="692510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اوه نیازم در توست ای مسیح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نفسم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حیاتم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از توست</a:t>
            </a: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68870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0B8F3A-B1AA-7E4B-95BE-43A5B1286E3E}"/>
              </a:ext>
            </a:extLst>
          </p:cNvPr>
          <p:cNvSpPr/>
          <p:nvPr/>
        </p:nvSpPr>
        <p:spPr>
          <a:xfrm>
            <a:off x="0" y="0"/>
            <a:ext cx="12191999" cy="687245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مثل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بوته‌ی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سوزان ندای خدا در آن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مثل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رؤیای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 در برهوت های ما</a:t>
            </a: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54257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0B8F3A-B1AA-7E4B-95BE-43A5B1286E3E}"/>
              </a:ext>
            </a:extLst>
          </p:cNvPr>
          <p:cNvSpPr/>
          <p:nvPr/>
        </p:nvSpPr>
        <p:spPr>
          <a:xfrm>
            <a:off x="0" y="0"/>
            <a:ext cx="12191999" cy="687245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لحظه به لحظه از حضورت زنده ام</a:t>
            </a:r>
          </a:p>
          <a:p>
            <a:pPr algn="ctr" rtl="1">
              <a:lnSpc>
                <a:spcPct val="200000"/>
              </a:lnSpc>
            </a:pP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25744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0B8F3A-B1AA-7E4B-95BE-43A5B1286E3E}"/>
              </a:ext>
            </a:extLst>
          </p:cNvPr>
          <p:cNvSpPr/>
          <p:nvPr/>
        </p:nvSpPr>
        <p:spPr>
          <a:xfrm>
            <a:off x="0" y="0"/>
            <a:ext cx="12191999" cy="706635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نباشی من می میرم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باشی ، تا ابد زنده ام</a:t>
            </a: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84088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143</Words>
  <Application>Microsoft Office PowerPoint</Application>
  <PresentationFormat>Widescreen</PresentationFormat>
  <Paragraphs>52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2022-02-11T11:28:20Z</dcterms:created>
  <dcterms:modified xsi:type="dcterms:W3CDTF">2025-05-05T12:39:52Z</dcterms:modified>
</cp:coreProperties>
</file>