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6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65" d="100"/>
          <a:sy n="65" d="100"/>
        </p:scale>
        <p:origin x="77" y="4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585114B-3CB5-C049-83E8-76B54356E8AE}"/>
    <pc:docChg chg="undo custSel addSld delSld modSld sldOrd modMainMaster">
      <pc:chgData name="Niloofar Hosseini" userId="eb3e3110-2622-43cd-88f0-a4c46bd91734" providerId="ADAL" clId="{9585114B-3CB5-C049-83E8-76B54356E8AE}" dt="2024-05-21T15:59:37.089" v="237" actId="403"/>
      <pc:docMkLst>
        <pc:docMk/>
      </pc:docMkLst>
      <pc:sldChg chg="addSp delSp modSp mod setBg">
        <pc:chgData name="Niloofar Hosseini" userId="eb3e3110-2622-43cd-88f0-a4c46bd91734" providerId="ADAL" clId="{9585114B-3CB5-C049-83E8-76B54356E8AE}" dt="2024-05-21T15:56:43.534" v="129" actId="255"/>
        <pc:sldMkLst>
          <pc:docMk/>
          <pc:sldMk cId="237855959" sldId="256"/>
        </pc:sldMkLst>
        <pc:spChg chg="add del mod">
          <ac:chgData name="Niloofar Hosseini" userId="eb3e3110-2622-43cd-88f0-a4c46bd91734" providerId="ADAL" clId="{9585114B-3CB5-C049-83E8-76B54356E8AE}" dt="2024-05-21T15:56:12.621" v="120"/>
          <ac:spMkLst>
            <pc:docMk/>
            <pc:sldMk cId="237855959" sldId="256"/>
            <ac:spMk id="2" creationId="{34047A6B-8AA6-F97F-2B52-6AB890BAE529}"/>
          </ac:spMkLst>
        </pc:spChg>
        <pc:spChg chg="mod">
          <ac:chgData name="Niloofar Hosseini" userId="eb3e3110-2622-43cd-88f0-a4c46bd91734" providerId="ADAL" clId="{9585114B-3CB5-C049-83E8-76B54356E8AE}" dt="2024-05-21T15:56:43.534" v="129" actId="255"/>
          <ac:spMkLst>
            <pc:docMk/>
            <pc:sldMk cId="23785595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9585114B-3CB5-C049-83E8-76B54356E8AE}" dt="2024-05-21T15:58:05.464" v="210" actId="20577"/>
        <pc:sldMkLst>
          <pc:docMk/>
          <pc:sldMk cId="605427944" sldId="257"/>
        </pc:sldMkLst>
        <pc:spChg chg="mod">
          <ac:chgData name="Niloofar Hosseini" userId="eb3e3110-2622-43cd-88f0-a4c46bd91734" providerId="ADAL" clId="{9585114B-3CB5-C049-83E8-76B54356E8AE}" dt="2024-05-21T15:58:05.464" v="210" actId="20577"/>
          <ac:spMkLst>
            <pc:docMk/>
            <pc:sldMk cId="605427944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9585114B-3CB5-C049-83E8-76B54356E8AE}" dt="2024-05-21T15:58:46.429" v="214" actId="2696"/>
        <pc:sldMkLst>
          <pc:docMk/>
          <pc:sldMk cId="3502220414" sldId="258"/>
        </pc:sldMkLst>
      </pc:sldChg>
      <pc:sldChg chg="modSp mod">
        <pc:chgData name="Niloofar Hosseini" userId="eb3e3110-2622-43cd-88f0-a4c46bd91734" providerId="ADAL" clId="{9585114B-3CB5-C049-83E8-76B54356E8AE}" dt="2024-05-21T15:59:37.089" v="237" actId="403"/>
        <pc:sldMkLst>
          <pc:docMk/>
          <pc:sldMk cId="2413362835" sldId="259"/>
        </pc:sldMkLst>
        <pc:spChg chg="mod">
          <ac:chgData name="Niloofar Hosseini" userId="eb3e3110-2622-43cd-88f0-a4c46bd91734" providerId="ADAL" clId="{9585114B-3CB5-C049-83E8-76B54356E8AE}" dt="2024-05-21T15:59:37.089" v="237" actId="403"/>
          <ac:spMkLst>
            <pc:docMk/>
            <pc:sldMk cId="2413362835" sldId="259"/>
            <ac:spMk id="4" creationId="{00000000-0000-0000-0000-000000000000}"/>
          </ac:spMkLst>
        </pc:spChg>
      </pc:sldChg>
      <pc:sldChg chg="del setBg">
        <pc:chgData name="Niloofar Hosseini" userId="eb3e3110-2622-43cd-88f0-a4c46bd91734" providerId="ADAL" clId="{9585114B-3CB5-C049-83E8-76B54356E8AE}" dt="2024-05-21T15:56:35.494" v="128" actId="2696"/>
        <pc:sldMkLst>
          <pc:docMk/>
          <pc:sldMk cId="1247126775" sldId="260"/>
        </pc:sldMkLst>
      </pc:sldChg>
      <pc:sldChg chg="setBg">
        <pc:chgData name="Niloofar Hosseini" userId="eb3e3110-2622-43cd-88f0-a4c46bd91734" providerId="ADAL" clId="{9585114B-3CB5-C049-83E8-76B54356E8AE}" dt="2024-05-21T15:56:31.762" v="125"/>
        <pc:sldMkLst>
          <pc:docMk/>
          <pc:sldMk cId="3163823804" sldId="261"/>
        </pc:sldMkLst>
      </pc:sldChg>
      <pc:sldChg chg="add ord">
        <pc:chgData name="Niloofar Hosseini" userId="eb3e3110-2622-43cd-88f0-a4c46bd91734" providerId="ADAL" clId="{9585114B-3CB5-C049-83E8-76B54356E8AE}" dt="2024-05-21T15:56:34.576" v="127" actId="20578"/>
        <pc:sldMkLst>
          <pc:docMk/>
          <pc:sldMk cId="3699844769" sldId="262"/>
        </pc:sldMkLst>
      </pc:sldChg>
      <pc:sldChg chg="modSp add mod">
        <pc:chgData name="Niloofar Hosseini" userId="eb3e3110-2622-43cd-88f0-a4c46bd91734" providerId="ADAL" clId="{9585114B-3CB5-C049-83E8-76B54356E8AE}" dt="2024-05-21T15:58:39.567" v="213" actId="20577"/>
        <pc:sldMkLst>
          <pc:docMk/>
          <pc:sldMk cId="565346858" sldId="263"/>
        </pc:sldMkLst>
        <pc:spChg chg="mod">
          <ac:chgData name="Niloofar Hosseini" userId="eb3e3110-2622-43cd-88f0-a4c46bd91734" providerId="ADAL" clId="{9585114B-3CB5-C049-83E8-76B54356E8AE}" dt="2024-05-21T15:58:39.567" v="213" actId="20577"/>
          <ac:spMkLst>
            <pc:docMk/>
            <pc:sldMk cId="565346858" sldId="263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9585114B-3CB5-C049-83E8-76B54356E8AE}" dt="2024-05-21T15:56:24.743" v="123"/>
        <pc:sldMasterMkLst>
          <pc:docMk/>
          <pc:sldMasterMk cId="4208134006" sldId="2147483648"/>
        </pc:sldMasterMkLst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4141931779" sldId="2147483649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889104680" sldId="2147483650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150388797" sldId="2147483651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2779722891" sldId="2147483652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982107202" sldId="2147483653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1496977165" sldId="2147483654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464123725" sldId="2147483655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80667646" sldId="2147483656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705039158" sldId="2147483657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42794252" sldId="2147483658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25541901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8983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7545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431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5443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853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7020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821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395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2070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630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841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9A86D-E428-4C04-B69F-39CEAFCD3EAF}" type="datetimeFigureOut">
              <a:rPr lang="de-DE" smtClean="0"/>
              <a:t>17.06.2026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4024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823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F51CE-8672-26A0-2298-67EF56FF0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F6FB8-B2FB-A172-517A-BE51114BD920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 هر فریاد من در عمق غربت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جوابش را به عشق خود شنیده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faryade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omghe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ghorbat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Javabash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shenide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98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44A40-1B31-EFA1-ECD4-67F3F39F4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8470C1-E374-D30F-6F70-F97D0289AFDF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ایستاده به زانو افتم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که بازایستم و بگویم او خداست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istade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zanu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oftam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bazistam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beguyam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khodast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009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3033B-656E-2B74-E2BA-D871E0E95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340A9D-407D-0773-3C06-DE1303BE3741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او خداست ، او خداست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عیسی ، او خداست</a:t>
            </a:r>
          </a:p>
          <a:p>
            <a:pPr algn="ctr" rtl="1">
              <a:lnSpc>
                <a:spcPct val="150000"/>
              </a:lnSpc>
            </a:pP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khodast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khodast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Isa ,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khodast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981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9844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خداوندی که در اعماق طوفان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منو به عمق احساسش کشانده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amaghe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tufan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Mano 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omghe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ehsasesh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keshande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55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B615B-20E0-54D5-CF81-CC61B98B1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D6E71C-0E29-2D04-C3DC-9979549ED9AB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نترسم گم بشم در عمق دردها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 فرمانش که طوفانی نمانده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Natarsam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besham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omghe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dardha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farmanash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tufani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namande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001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EEC6D-6411-B766-B841-216D9D9F5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13288DD-3352-A79F-1502-034DC2CE1223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خداوندی که در وقت شکستن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 هر تکه من روغن چکانده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vaghte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shekastan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tekkeye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roghan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chekande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473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8FD1E-D472-214B-3F2F-A4E3925E8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7419CA-068D-73B9-0198-3EC9F1A98CCB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 داده وجودم را به مسحش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جلالش را به خانه‌ام رسانده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vojudam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mashash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khaneam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resande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940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C1C2D-7253-B2A9-7B81-18AA85388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6EA388-7F0E-8777-A671-5DF92A7BAEC5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ایستاده به زانو افتم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که بازایستم و بگویم او خداست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istade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zanu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oftam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bazistam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beguyam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khodast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407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70893-830D-6AE9-7E2E-826AF45F4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CA4954-9001-ED67-8669-AAB89FAD7B67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خداوندی که با صوت محبت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دل افسرده‌ام را جان رسانده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sote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Dele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afsordeam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resande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930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54866-1AE0-6ADA-9D34-7F9B8830C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8FF32F2-FA9C-A9A0-F598-1194435AB3C7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 گوش خسته من در بیابان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نوای مهر خود آرام خوانده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gushe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khasteye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biaban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Navaye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mehre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khande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124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AF187-D957-02E0-1724-3F9116976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E3C6ED4-EF94-A0A2-E2C7-F906CCD30927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خداوندی که در شبهای تیره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صدایش چون سحر بر من دمیده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shabhaye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tire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Sedayash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chon Sahar bar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damide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241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238</Words>
  <Application>Microsoft Office PowerPoint</Application>
  <PresentationFormat>Widescreen</PresentationFormat>
  <Paragraphs>66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2019-10-17T11:37:43Z</dcterms:created>
  <dcterms:modified xsi:type="dcterms:W3CDTF">2026-06-17T11:49:01Z</dcterms:modified>
</cp:coreProperties>
</file>