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5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6"/>
    <p:restoredTop sz="94804"/>
  </p:normalViewPr>
  <p:slideViewPr>
    <p:cSldViewPr snapToGrid="0" snapToObjects="1">
      <p:cViewPr varScale="1">
        <p:scale>
          <a:sx n="81" d="100"/>
          <a:sy n="81" d="100"/>
        </p:scale>
        <p:origin x="754" y="-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9EE03408-AB29-B146-A33F-23CE034EDBF9}"/>
    <pc:docChg chg="addSld delSld modSld modMainMaster">
      <pc:chgData name="Niloofar Hosseini" userId="eb3e3110-2622-43cd-88f0-a4c46bd91734" providerId="ADAL" clId="{9EE03408-AB29-B146-A33F-23CE034EDBF9}" dt="2024-06-17T09:58:47.175" v="466" actId="20577"/>
      <pc:docMkLst>
        <pc:docMk/>
      </pc:docMkLst>
      <pc:sldChg chg="addSp delSp modSp mod setBg">
        <pc:chgData name="Niloofar Hosseini" userId="eb3e3110-2622-43cd-88f0-a4c46bd91734" providerId="ADAL" clId="{9EE03408-AB29-B146-A33F-23CE034EDBF9}" dt="2024-06-17T09:55:48.021" v="174"/>
        <pc:sldMkLst>
          <pc:docMk/>
          <pc:sldMk cId="446000825" sldId="258"/>
        </pc:sldMkLst>
        <pc:spChg chg="add del mod">
          <ac:chgData name="Niloofar Hosseini" userId="eb3e3110-2622-43cd-88f0-a4c46bd91734" providerId="ADAL" clId="{9EE03408-AB29-B146-A33F-23CE034EDBF9}" dt="2024-06-17T09:55:48.021" v="174"/>
          <ac:spMkLst>
            <pc:docMk/>
            <pc:sldMk cId="446000825" sldId="258"/>
            <ac:spMk id="2" creationId="{D5258914-E22D-D6FF-20CF-5461F8366DD4}"/>
          </ac:spMkLst>
        </pc:spChg>
        <pc:spChg chg="mod">
          <ac:chgData name="Niloofar Hosseini" userId="eb3e3110-2622-43cd-88f0-a4c46bd91734" providerId="ADAL" clId="{9EE03408-AB29-B146-A33F-23CE034EDBF9}" dt="2024-06-17T09:55:40.492" v="172" actId="20577"/>
          <ac:spMkLst>
            <pc:docMk/>
            <pc:sldMk cId="446000825" sldId="258"/>
            <ac:spMk id="4" creationId="{6A7FDB8A-6B13-6D47-BF9F-59EA24825916}"/>
          </ac:spMkLst>
        </pc:spChg>
      </pc:sldChg>
      <pc:sldChg chg="del">
        <pc:chgData name="Niloofar Hosseini" userId="eb3e3110-2622-43cd-88f0-a4c46bd91734" providerId="ADAL" clId="{9EE03408-AB29-B146-A33F-23CE034EDBF9}" dt="2024-06-17T09:55:48.344" v="175" actId="2696"/>
        <pc:sldMkLst>
          <pc:docMk/>
          <pc:sldMk cId="1843889430" sldId="259"/>
        </pc:sldMkLst>
      </pc:sldChg>
      <pc:sldChg chg="modSp mod">
        <pc:chgData name="Niloofar Hosseini" userId="eb3e3110-2622-43cd-88f0-a4c46bd91734" providerId="ADAL" clId="{9EE03408-AB29-B146-A33F-23CE034EDBF9}" dt="2024-06-17T09:56:28.633" v="253" actId="20577"/>
        <pc:sldMkLst>
          <pc:docMk/>
          <pc:sldMk cId="1892947765" sldId="260"/>
        </pc:sldMkLst>
        <pc:spChg chg="mod">
          <ac:chgData name="Niloofar Hosseini" userId="eb3e3110-2622-43cd-88f0-a4c46bd91734" providerId="ADAL" clId="{9EE03408-AB29-B146-A33F-23CE034EDBF9}" dt="2024-06-17T09:56:28.633" v="253" actId="20577"/>
          <ac:spMkLst>
            <pc:docMk/>
            <pc:sldMk cId="1892947765" sldId="260"/>
            <ac:spMk id="2" creationId="{02E9DA27-F3BD-554C-9A47-82D3F7520888}"/>
          </ac:spMkLst>
        </pc:spChg>
      </pc:sldChg>
      <pc:sldChg chg="modSp mod">
        <pc:chgData name="Niloofar Hosseini" userId="eb3e3110-2622-43cd-88f0-a4c46bd91734" providerId="ADAL" clId="{9EE03408-AB29-B146-A33F-23CE034EDBF9}" dt="2024-06-17T09:57:33.043" v="304" actId="20577"/>
        <pc:sldMkLst>
          <pc:docMk/>
          <pc:sldMk cId="2830943671" sldId="261"/>
        </pc:sldMkLst>
        <pc:spChg chg="mod">
          <ac:chgData name="Niloofar Hosseini" userId="eb3e3110-2622-43cd-88f0-a4c46bd91734" providerId="ADAL" clId="{9EE03408-AB29-B146-A33F-23CE034EDBF9}" dt="2024-06-17T09:57:33.043" v="304" actId="20577"/>
          <ac:spMkLst>
            <pc:docMk/>
            <pc:sldMk cId="2830943671" sldId="261"/>
            <ac:spMk id="2" creationId="{79E1EF58-9785-914F-AC2A-BA37E0DF8D00}"/>
          </ac:spMkLst>
        </pc:spChg>
      </pc:sldChg>
      <pc:sldChg chg="del">
        <pc:chgData name="Niloofar Hosseini" userId="eb3e3110-2622-43cd-88f0-a4c46bd91734" providerId="ADAL" clId="{9EE03408-AB29-B146-A33F-23CE034EDBF9}" dt="2024-06-17T09:57:40.225" v="305" actId="2696"/>
        <pc:sldMkLst>
          <pc:docMk/>
          <pc:sldMk cId="690926211" sldId="262"/>
        </pc:sldMkLst>
      </pc:sldChg>
      <pc:sldChg chg="modSp add mod">
        <pc:chgData name="Niloofar Hosseini" userId="eb3e3110-2622-43cd-88f0-a4c46bd91734" providerId="ADAL" clId="{9EE03408-AB29-B146-A33F-23CE034EDBF9}" dt="2024-06-17T09:58:47.175" v="466" actId="20577"/>
        <pc:sldMkLst>
          <pc:docMk/>
          <pc:sldMk cId="3136087853" sldId="262"/>
        </pc:sldMkLst>
        <pc:spChg chg="mod">
          <ac:chgData name="Niloofar Hosseini" userId="eb3e3110-2622-43cd-88f0-a4c46bd91734" providerId="ADAL" clId="{9EE03408-AB29-B146-A33F-23CE034EDBF9}" dt="2024-06-17T09:58:47.175" v="466" actId="20577"/>
          <ac:spMkLst>
            <pc:docMk/>
            <pc:sldMk cId="3136087853" sldId="262"/>
            <ac:spMk id="4" creationId="{6A7FDB8A-6B13-6D47-BF9F-59EA24825916}"/>
          </ac:spMkLst>
        </pc:spChg>
      </pc:sldChg>
      <pc:sldChg chg="del">
        <pc:chgData name="Niloofar Hosseini" userId="eb3e3110-2622-43cd-88f0-a4c46bd91734" providerId="ADAL" clId="{9EE03408-AB29-B146-A33F-23CE034EDBF9}" dt="2024-06-17T09:57:40.519" v="306" actId="2696"/>
        <pc:sldMkLst>
          <pc:docMk/>
          <pc:sldMk cId="1390142288" sldId="263"/>
        </pc:sldMkLst>
      </pc:sldChg>
      <pc:sldChg chg="add replId">
        <pc:chgData name="Niloofar Hosseini" userId="eb3e3110-2622-43cd-88f0-a4c46bd91734" providerId="ADAL" clId="{9EE03408-AB29-B146-A33F-23CE034EDBF9}" dt="2024-06-17T09:58:02.784" v="309" actId="2890"/>
        <pc:sldMkLst>
          <pc:docMk/>
          <pc:sldMk cId="4163482880" sldId="263"/>
        </pc:sldMkLst>
      </pc:sldChg>
      <pc:sldChg chg="add replId">
        <pc:chgData name="Niloofar Hosseini" userId="eb3e3110-2622-43cd-88f0-a4c46bd91734" providerId="ADAL" clId="{9EE03408-AB29-B146-A33F-23CE034EDBF9}" dt="2024-06-17T09:58:02.784" v="309" actId="2890"/>
        <pc:sldMkLst>
          <pc:docMk/>
          <pc:sldMk cId="1447719129" sldId="264"/>
        </pc:sldMkLst>
      </pc:sldChg>
      <pc:sldChg chg="del">
        <pc:chgData name="Niloofar Hosseini" userId="eb3e3110-2622-43cd-88f0-a4c46bd91734" providerId="ADAL" clId="{9EE03408-AB29-B146-A33F-23CE034EDBF9}" dt="2024-06-17T09:57:40.992" v="307" actId="2696"/>
        <pc:sldMkLst>
          <pc:docMk/>
          <pc:sldMk cId="1507824017" sldId="268"/>
        </pc:sldMkLst>
      </pc:sldChg>
      <pc:sldChg chg="del">
        <pc:chgData name="Niloofar Hosseini" userId="eb3e3110-2622-43cd-88f0-a4c46bd91734" providerId="ADAL" clId="{9EE03408-AB29-B146-A33F-23CE034EDBF9}" dt="2024-06-17T09:57:42.330" v="308" actId="2696"/>
        <pc:sldMkLst>
          <pc:docMk/>
          <pc:sldMk cId="4004789724" sldId="269"/>
        </pc:sldMkLst>
      </pc:sldChg>
      <pc:sldMasterChg chg="setBg modSldLayout">
        <pc:chgData name="Niloofar Hosseini" userId="eb3e3110-2622-43cd-88f0-a4c46bd91734" providerId="ADAL" clId="{9EE03408-AB29-B146-A33F-23CE034EDBF9}" dt="2024-06-17T09:54:07.697" v="6"/>
        <pc:sldMasterMkLst>
          <pc:docMk/>
          <pc:sldMasterMk cId="2666673707" sldId="2147483648"/>
        </pc:sldMasterMkLst>
        <pc:sldLayoutChg chg="setBg">
          <pc:chgData name="Niloofar Hosseini" userId="eb3e3110-2622-43cd-88f0-a4c46bd91734" providerId="ADAL" clId="{9EE03408-AB29-B146-A33F-23CE034EDBF9}" dt="2024-06-17T09:54:07.697" v="6"/>
          <pc:sldLayoutMkLst>
            <pc:docMk/>
            <pc:sldMasterMk cId="2666673707" sldId="2147483648"/>
            <pc:sldLayoutMk cId="4172670365" sldId="2147483649"/>
          </pc:sldLayoutMkLst>
        </pc:sldLayoutChg>
        <pc:sldLayoutChg chg="setBg">
          <pc:chgData name="Niloofar Hosseini" userId="eb3e3110-2622-43cd-88f0-a4c46bd91734" providerId="ADAL" clId="{9EE03408-AB29-B146-A33F-23CE034EDBF9}" dt="2024-06-17T09:54:07.697" v="6"/>
          <pc:sldLayoutMkLst>
            <pc:docMk/>
            <pc:sldMasterMk cId="2666673707" sldId="2147483648"/>
            <pc:sldLayoutMk cId="384096643" sldId="2147483650"/>
          </pc:sldLayoutMkLst>
        </pc:sldLayoutChg>
        <pc:sldLayoutChg chg="setBg">
          <pc:chgData name="Niloofar Hosseini" userId="eb3e3110-2622-43cd-88f0-a4c46bd91734" providerId="ADAL" clId="{9EE03408-AB29-B146-A33F-23CE034EDBF9}" dt="2024-06-17T09:54:07.697" v="6"/>
          <pc:sldLayoutMkLst>
            <pc:docMk/>
            <pc:sldMasterMk cId="2666673707" sldId="2147483648"/>
            <pc:sldLayoutMk cId="3512361347" sldId="2147483651"/>
          </pc:sldLayoutMkLst>
        </pc:sldLayoutChg>
        <pc:sldLayoutChg chg="setBg">
          <pc:chgData name="Niloofar Hosseini" userId="eb3e3110-2622-43cd-88f0-a4c46bd91734" providerId="ADAL" clId="{9EE03408-AB29-B146-A33F-23CE034EDBF9}" dt="2024-06-17T09:54:07.697" v="6"/>
          <pc:sldLayoutMkLst>
            <pc:docMk/>
            <pc:sldMasterMk cId="2666673707" sldId="2147483648"/>
            <pc:sldLayoutMk cId="836806288" sldId="2147483652"/>
          </pc:sldLayoutMkLst>
        </pc:sldLayoutChg>
        <pc:sldLayoutChg chg="setBg">
          <pc:chgData name="Niloofar Hosseini" userId="eb3e3110-2622-43cd-88f0-a4c46bd91734" providerId="ADAL" clId="{9EE03408-AB29-B146-A33F-23CE034EDBF9}" dt="2024-06-17T09:54:07.697" v="6"/>
          <pc:sldLayoutMkLst>
            <pc:docMk/>
            <pc:sldMasterMk cId="2666673707" sldId="2147483648"/>
            <pc:sldLayoutMk cId="3139977866" sldId="2147483653"/>
          </pc:sldLayoutMkLst>
        </pc:sldLayoutChg>
        <pc:sldLayoutChg chg="setBg">
          <pc:chgData name="Niloofar Hosseini" userId="eb3e3110-2622-43cd-88f0-a4c46bd91734" providerId="ADAL" clId="{9EE03408-AB29-B146-A33F-23CE034EDBF9}" dt="2024-06-17T09:54:07.697" v="6"/>
          <pc:sldLayoutMkLst>
            <pc:docMk/>
            <pc:sldMasterMk cId="2666673707" sldId="2147483648"/>
            <pc:sldLayoutMk cId="2716519647" sldId="2147483654"/>
          </pc:sldLayoutMkLst>
        </pc:sldLayoutChg>
        <pc:sldLayoutChg chg="setBg">
          <pc:chgData name="Niloofar Hosseini" userId="eb3e3110-2622-43cd-88f0-a4c46bd91734" providerId="ADAL" clId="{9EE03408-AB29-B146-A33F-23CE034EDBF9}" dt="2024-06-17T09:54:07.697" v="6"/>
          <pc:sldLayoutMkLst>
            <pc:docMk/>
            <pc:sldMasterMk cId="2666673707" sldId="2147483648"/>
            <pc:sldLayoutMk cId="1171266566" sldId="2147483655"/>
          </pc:sldLayoutMkLst>
        </pc:sldLayoutChg>
        <pc:sldLayoutChg chg="setBg">
          <pc:chgData name="Niloofar Hosseini" userId="eb3e3110-2622-43cd-88f0-a4c46bd91734" providerId="ADAL" clId="{9EE03408-AB29-B146-A33F-23CE034EDBF9}" dt="2024-06-17T09:54:07.697" v="6"/>
          <pc:sldLayoutMkLst>
            <pc:docMk/>
            <pc:sldMasterMk cId="2666673707" sldId="2147483648"/>
            <pc:sldLayoutMk cId="3104021239" sldId="2147483656"/>
          </pc:sldLayoutMkLst>
        </pc:sldLayoutChg>
        <pc:sldLayoutChg chg="setBg">
          <pc:chgData name="Niloofar Hosseini" userId="eb3e3110-2622-43cd-88f0-a4c46bd91734" providerId="ADAL" clId="{9EE03408-AB29-B146-A33F-23CE034EDBF9}" dt="2024-06-17T09:54:07.697" v="6"/>
          <pc:sldLayoutMkLst>
            <pc:docMk/>
            <pc:sldMasterMk cId="2666673707" sldId="2147483648"/>
            <pc:sldLayoutMk cId="599491130" sldId="2147483657"/>
          </pc:sldLayoutMkLst>
        </pc:sldLayoutChg>
        <pc:sldLayoutChg chg="setBg">
          <pc:chgData name="Niloofar Hosseini" userId="eb3e3110-2622-43cd-88f0-a4c46bd91734" providerId="ADAL" clId="{9EE03408-AB29-B146-A33F-23CE034EDBF9}" dt="2024-06-17T09:54:07.697" v="6"/>
          <pc:sldLayoutMkLst>
            <pc:docMk/>
            <pc:sldMasterMk cId="2666673707" sldId="2147483648"/>
            <pc:sldLayoutMk cId="2847105273" sldId="2147483658"/>
          </pc:sldLayoutMkLst>
        </pc:sldLayoutChg>
        <pc:sldLayoutChg chg="setBg">
          <pc:chgData name="Niloofar Hosseini" userId="eb3e3110-2622-43cd-88f0-a4c46bd91734" providerId="ADAL" clId="{9EE03408-AB29-B146-A33F-23CE034EDBF9}" dt="2024-06-17T09:54:07.697" v="6"/>
          <pc:sldLayoutMkLst>
            <pc:docMk/>
            <pc:sldMasterMk cId="2666673707" sldId="2147483648"/>
            <pc:sldLayoutMk cId="3487930382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EC9AB-3391-3640-A656-8E18DB14D094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0B1B4-5551-6D49-9973-3818ADF84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452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EC9AB-3391-3640-A656-8E18DB14D094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0B1B4-5551-6D49-9973-3818ADF84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41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EC9AB-3391-3640-A656-8E18DB14D094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0B1B4-5551-6D49-9973-3818ADF84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311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EC9AB-3391-3640-A656-8E18DB14D094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0B1B4-5551-6D49-9973-3818ADF84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183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EC9AB-3391-3640-A656-8E18DB14D094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0B1B4-5551-6D49-9973-3818ADF84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373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EC9AB-3391-3640-A656-8E18DB14D094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0B1B4-5551-6D49-9973-3818ADF84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849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EC9AB-3391-3640-A656-8E18DB14D094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0B1B4-5551-6D49-9973-3818ADF84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301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EC9AB-3391-3640-A656-8E18DB14D094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0B1B4-5551-6D49-9973-3818ADF84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796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EC9AB-3391-3640-A656-8E18DB14D094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0B1B4-5551-6D49-9973-3818ADF84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041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EC9AB-3391-3640-A656-8E18DB14D094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0B1B4-5551-6D49-9973-3818ADF84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271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EC9AB-3391-3640-A656-8E18DB14D094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0B1B4-5551-6D49-9973-3818ADF84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906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7EC9AB-3391-3640-A656-8E18DB14D094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20B1B4-5551-6D49-9973-3818ADF84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6058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FAA93-A26C-FE45-BFB8-DC02BE2991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A95628-CA9C-F04D-B6A8-3D422DDF6F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A0B112CC-B515-3144-8E2B-7D47D4416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471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7FDB8A-6B13-6D47-BF9F-59EA24825916}"/>
              </a:ext>
            </a:extLst>
          </p:cNvPr>
          <p:cNvSpPr/>
          <p:nvPr/>
        </p:nvSpPr>
        <p:spPr>
          <a:xfrm>
            <a:off x="0" y="0"/>
            <a:ext cx="12191999" cy="750013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پناهگاهم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مأوایم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 تنها در نزد توست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در هیاهوی دنیا نگاه من به توست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هرگز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ترکم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 نکنی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محبتت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ابدیست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در نزد تو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آرامیست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 حیات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جاودانیست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46000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E9DA27-F3BD-554C-9A47-82D3F7520888}"/>
              </a:ext>
            </a:extLst>
          </p:cNvPr>
          <p:cNvSpPr/>
          <p:nvPr/>
        </p:nvSpPr>
        <p:spPr>
          <a:xfrm>
            <a:off x="0" y="0"/>
            <a:ext cx="12191999" cy="708912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200000"/>
              </a:lnSpc>
              <a:spcAft>
                <a:spcPts val="800"/>
              </a:spcAft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هر روز نام توست در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کلامم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ای عیسی</a:t>
            </a:r>
          </a:p>
          <a:p>
            <a:pPr algn="ctr" rtl="1">
              <a:lnSpc>
                <a:spcPct val="20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با تمام دل و جان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سرایم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هر دم تو را</a:t>
            </a:r>
          </a:p>
          <a:p>
            <a:pPr algn="ctr" rtl="1">
              <a:lnSpc>
                <a:spcPct val="200000"/>
              </a:lnSpc>
              <a:spcAft>
                <a:spcPts val="800"/>
              </a:spcAft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  <a:spcAft>
                <a:spcPts val="800"/>
              </a:spcAft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92947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9E1EF58-9785-914F-AC2A-BA37E0DF8D00}"/>
              </a:ext>
            </a:extLst>
          </p:cNvPr>
          <p:cNvSpPr/>
          <p:nvPr/>
        </p:nvSpPr>
        <p:spPr>
          <a:xfrm>
            <a:off x="0" y="1"/>
            <a:ext cx="12192000" cy="700582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200000"/>
              </a:lnSpc>
              <a:spcAft>
                <a:spcPts val="800"/>
              </a:spcAft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هللویاه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هللویاه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هللویاه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هللویاه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  <a:spcAft>
                <a:spcPts val="800"/>
              </a:spcAft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200000"/>
              </a:lnSpc>
              <a:spcAft>
                <a:spcPts val="800"/>
              </a:spcAft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  <a:spcAft>
                <a:spcPts val="800"/>
              </a:spcAft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30943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7FDB8A-6B13-6D47-BF9F-59EA24825916}"/>
              </a:ext>
            </a:extLst>
          </p:cNvPr>
          <p:cNvSpPr/>
          <p:nvPr/>
        </p:nvSpPr>
        <p:spPr>
          <a:xfrm>
            <a:off x="0" y="0"/>
            <a:ext cx="12191999" cy="750013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قلب و جان و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وجودم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 تسلیم توست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عیسایم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عطر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ستایش‌هایم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 تقدیم توست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خدایم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نام تو ای عیسی عزت و تاج من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عشق اول و آخر ، هستیم و نیازم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36087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E9DA27-F3BD-554C-9A47-82D3F7520888}"/>
              </a:ext>
            </a:extLst>
          </p:cNvPr>
          <p:cNvSpPr/>
          <p:nvPr/>
        </p:nvSpPr>
        <p:spPr>
          <a:xfrm>
            <a:off x="0" y="0"/>
            <a:ext cx="12191999" cy="708912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200000"/>
              </a:lnSpc>
              <a:spcAft>
                <a:spcPts val="800"/>
              </a:spcAft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هر روز نام توست در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کلامم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ای عیسی</a:t>
            </a:r>
          </a:p>
          <a:p>
            <a:pPr algn="ctr" rtl="1">
              <a:lnSpc>
                <a:spcPct val="20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با تمام دل و جان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سرایم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هر دم تو را</a:t>
            </a:r>
          </a:p>
          <a:p>
            <a:pPr algn="ctr" rtl="1">
              <a:lnSpc>
                <a:spcPct val="200000"/>
              </a:lnSpc>
              <a:spcAft>
                <a:spcPts val="800"/>
              </a:spcAft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  <a:spcAft>
                <a:spcPts val="800"/>
              </a:spcAft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63482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9E1EF58-9785-914F-AC2A-BA37E0DF8D00}"/>
              </a:ext>
            </a:extLst>
          </p:cNvPr>
          <p:cNvSpPr/>
          <p:nvPr/>
        </p:nvSpPr>
        <p:spPr>
          <a:xfrm>
            <a:off x="0" y="1"/>
            <a:ext cx="12192000" cy="700582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200000"/>
              </a:lnSpc>
              <a:spcAft>
                <a:spcPts val="800"/>
              </a:spcAft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هللویاه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هللویاه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هللویاه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هللویاه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  <a:spcAft>
                <a:spcPts val="800"/>
              </a:spcAft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200000"/>
              </a:lnSpc>
              <a:spcAft>
                <a:spcPts val="800"/>
              </a:spcAft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  <a:spcAft>
                <a:spcPts val="800"/>
              </a:spcAft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47719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FAA93-A26C-FE45-BFB8-DC02BE2991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A95628-CA9C-F04D-B6A8-3D422DDF6F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B112CC-B515-3144-8E2B-7D47D4416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403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</TotalTime>
  <Words>105</Words>
  <Application>Microsoft Office PowerPoint</Application>
  <PresentationFormat>Widescreen</PresentationFormat>
  <Paragraphs>24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Rose, Daniel (Student)</dc:creator>
  <cp:lastModifiedBy>Yalda Mirshekar</cp:lastModifiedBy>
  <cp:revision>7</cp:revision>
  <dcterms:created xsi:type="dcterms:W3CDTF">2019-09-20T22:50:56Z</dcterms:created>
  <dcterms:modified xsi:type="dcterms:W3CDTF">2025-05-05T12:53:22Z</dcterms:modified>
</cp:coreProperties>
</file>