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</p:sldMasterIdLst>
  <p:notesMasterIdLst>
    <p:notesMasterId r:id="rId8"/>
  </p:notesMasterIdLst>
  <p:sldIdLst>
    <p:sldId id="261" r:id="rId2"/>
    <p:sldId id="256" r:id="rId3"/>
    <p:sldId id="258" r:id="rId4"/>
    <p:sldId id="257" r:id="rId5"/>
    <p:sldId id="259" r:id="rId6"/>
    <p:sldId id="260" r:id="rId7"/>
  </p:sldIdLst>
  <p:sldSz cx="12192000" cy="6858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7902342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1705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30685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8078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56544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18493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6" name="Shape 12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43197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02999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483705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776684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646237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965265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9907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010201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27233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0412957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350882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53444430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900" b="1" i="0" u="none" strike="noStrike" cap="none" smtClean="0">
                <a:solidFill>
                  <a:srgbClr val="BFBFB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lang="ar-SA" sz="900" b="1" i="0" u="none" strike="noStrike" cap="none">
              <a:solidFill>
                <a:srgbClr val="BFBFB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943856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4760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" y="28876"/>
            <a:ext cx="12192000" cy="6829123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en-GB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پدر دوستم داشتى 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آنقدر محبت كردى </a:t>
            </a:r>
            <a:endParaRPr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يگانه پسرت را فدا كردى</a:t>
            </a:r>
            <a:endParaRPr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" y="19251"/>
            <a:ext cx="12192000" cy="6838749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en-GB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من گناهكار بودم 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درتاريكى بودم 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مسيح براى من فدا شد</a:t>
            </a:r>
          </a:p>
        </p:txBody>
      </p:sp>
    </p:spTree>
    <p:extLst>
      <p:ext uri="{BB962C8B-B14F-4D97-AF65-F5344CB8AC3E}">
        <p14:creationId xmlns:p14="http://schemas.microsoft.com/office/powerpoint/2010/main" val="28101866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>
            <a:spLocks noGrp="1"/>
          </p:cNvSpPr>
          <p:nvPr>
            <p:ph idx="1"/>
          </p:nvPr>
        </p:nvSpPr>
        <p:spPr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lang="en-GB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نقشه ات تمام شد 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گناهان من پاك شد </a:t>
            </a:r>
            <a:endParaRPr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marL="0" indent="0" algn="ctr"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بر روى صليب همه چيز تمام شد</a:t>
            </a:r>
            <a:endParaRPr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subTitle" idx="1"/>
          </p:nvPr>
        </p:nvSpPr>
        <p:spPr>
          <a:xfrm>
            <a:off x="1" y="20548"/>
            <a:ext cx="12192000" cy="6837452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endParaRPr lang="en-GB" sz="1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من گناهكار بودم </a:t>
            </a:r>
            <a:endParaRPr lang="en-GB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درتاريكى بودم </a:t>
            </a: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ar-SA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مسيح براى من فدا شد</a:t>
            </a:r>
          </a:p>
        </p:txBody>
      </p:sp>
    </p:spTree>
    <p:extLst>
      <p:ext uri="{BB962C8B-B14F-4D97-AF65-F5344CB8AC3E}">
        <p14:creationId xmlns:p14="http://schemas.microsoft.com/office/powerpoint/2010/main" val="5310871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0769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46</Words>
  <Application>Microsoft Office PowerPoint</Application>
  <PresentationFormat>Widescreen</PresentationFormat>
  <Paragraphs>16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Calibri Light</vt:lpstr>
      <vt:lpstr>Century Gothic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4</cp:revision>
  <dcterms:modified xsi:type="dcterms:W3CDTF">2025-05-05T13:10:20Z</dcterms:modified>
</cp:coreProperties>
</file>