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1" r:id="rId2"/>
    <p:sldId id="256" r:id="rId3"/>
    <p:sldId id="262" r:id="rId4"/>
    <p:sldId id="263" r:id="rId5"/>
    <p:sldId id="264" r:id="rId6"/>
    <p:sldId id="260" r:id="rId7"/>
  </p:sldIdLst>
  <p:sldSz cx="12192000" cy="6858000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902342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705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068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0BE5F089-2CAF-40FA-03EB-71D5D5A6C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9E7A9C23-79DD-B744-4C93-92B70EE030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7943434-37DC-C625-35E7-D7417D8BE6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7068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135A48A-C654-7C40-09F9-606FB0FEC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6D2742F-E03B-3F4A-4971-9059540A23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08687E5-0EDE-DAA2-3D09-A6BF71CBDD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364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6BF067A-1E3D-020D-8718-F5F4CA348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DD53E844-174F-7E1C-7907-8B936511B8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D33887D0-C61D-CD38-F1F5-47819D00EB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0729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19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0299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837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7668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4623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6526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990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1020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723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4129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5088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44443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94385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76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28876"/>
            <a:ext cx="12192000" cy="682912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پدر دوستم داشتى آنقدر محبت كردى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يگانه پسرت را فدا كردى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dustam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anghadr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Yeganeh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pesarat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fada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kardi</a:t>
            </a:r>
            <a:endParaRPr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7A6CC8A-7B61-D82A-BD32-38FEF13F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10CA593E-1204-F839-074D-D6525A9FA3C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28876"/>
            <a:ext cx="12192000" cy="682912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من گناهكار بودم درتاريكى بودم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مسيح براى من فدا شد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budam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tariki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budam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fada shod</a:t>
            </a:r>
            <a:endParaRPr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0483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642ECC3-EA7C-2C14-5ADA-16745BC75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212FEEB-4FC1-8221-1628-C253D7375D1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28876"/>
            <a:ext cx="12192000" cy="682912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نقشه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ات تمام شد گناهان من پاك شد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بر روى صليب همه چيز تمام شد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Naghsheat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pak shod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chiz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</a:t>
            </a:r>
            <a:endParaRPr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122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B9830EB-591A-1C1D-A9BB-C519C3B79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2B0A5EDE-FEAF-B7F1-9472-11395E8059D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28876"/>
            <a:ext cx="12192000" cy="682912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من گناهكار بودم درتاريكى بودم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مسيح براى من فدا شد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gonahkar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budam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tariki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budam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Masih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fada shod</a:t>
            </a:r>
            <a:endParaRPr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8566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94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2026-03-16T11:04:01Z</dcterms:modified>
</cp:coreProperties>
</file>