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2" r:id="rId1"/>
  </p:sldMasterIdLst>
  <p:notesMasterIdLst>
    <p:notesMasterId r:id="rId8"/>
  </p:notesMasterIdLst>
  <p:sldIdLst>
    <p:sldId id="260" r:id="rId2"/>
    <p:sldId id="256" r:id="rId3"/>
    <p:sldId id="261" r:id="rId4"/>
    <p:sldId id="262" r:id="rId5"/>
    <p:sldId id="263" r:id="rId6"/>
    <p:sldId id="259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33305284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2" name="Shape 9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389005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945614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CED02336-2E3A-1D06-EDF8-D6970E0FE5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>
            <a:extLst>
              <a:ext uri="{FF2B5EF4-FFF2-40B4-BE49-F238E27FC236}">
                <a16:creationId xmlns:a16="http://schemas.microsoft.com/office/drawing/2014/main" id="{8BC990DE-6384-0072-9660-49C4F719587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>
            <a:extLst>
              <a:ext uri="{FF2B5EF4-FFF2-40B4-BE49-F238E27FC236}">
                <a16:creationId xmlns:a16="http://schemas.microsoft.com/office/drawing/2014/main" id="{3DF97F3B-31D7-74BE-B720-6DB834FFD6F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722324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17F08941-5D20-BF6C-68A5-DFFDEBEF90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>
            <a:extLst>
              <a:ext uri="{FF2B5EF4-FFF2-40B4-BE49-F238E27FC236}">
                <a16:creationId xmlns:a16="http://schemas.microsoft.com/office/drawing/2014/main" id="{84D5563E-3C08-C04C-55DC-9E8070111F6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>
            <a:extLst>
              <a:ext uri="{FF2B5EF4-FFF2-40B4-BE49-F238E27FC236}">
                <a16:creationId xmlns:a16="http://schemas.microsoft.com/office/drawing/2014/main" id="{C78E7A36-F9FE-2F02-E9A3-20400DEA916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549740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B41E7F50-C763-C599-5772-DCF9C1F925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>
            <a:extLst>
              <a:ext uri="{FF2B5EF4-FFF2-40B4-BE49-F238E27FC236}">
                <a16:creationId xmlns:a16="http://schemas.microsoft.com/office/drawing/2014/main" id="{D466DDB0-2E63-5CD7-A9A1-86F6E8737DE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82" name="Shape 82">
            <a:extLst>
              <a:ext uri="{FF2B5EF4-FFF2-40B4-BE49-F238E27FC236}">
                <a16:creationId xmlns:a16="http://schemas.microsoft.com/office/drawing/2014/main" id="{D5077647-F44C-E9F9-D6D2-9F5E0218C81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516987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2" name="Shape 9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422270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522854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47466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22750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76138381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307615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65756194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406768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335697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12889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671103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06204933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ar-SA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lang="ar-SA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8441568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57627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>
            <a:spLocks noGrp="1"/>
          </p:cNvSpPr>
          <p:nvPr>
            <p:ph type="subTitle" idx="1"/>
          </p:nvPr>
        </p:nvSpPr>
        <p:spPr>
          <a:xfrm>
            <a:off x="1" y="41097"/>
            <a:ext cx="12192000" cy="6816902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rtl="1">
              <a:lnSpc>
                <a:spcPct val="150000"/>
              </a:lnSpc>
              <a:spcBef>
                <a:spcPts val="0"/>
              </a:spcBef>
              <a:buClr>
                <a:schemeClr val="lt1"/>
              </a:buClr>
              <a:buSzPct val="25000"/>
            </a:pPr>
            <a:endParaRPr lang="en-GB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0"/>
              </a:spcBef>
              <a:buClr>
                <a:schemeClr val="lt1"/>
              </a:buClr>
              <a:buSzPct val="25000"/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پدر آسمانى ، جلال باد بر نام تو </a:t>
            </a:r>
            <a:endParaRPr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0"/>
              </a:spcBef>
              <a:buClr>
                <a:schemeClr val="lt1"/>
              </a:buClr>
              <a:buSzPct val="25000"/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از حال تا ابدالآباد از حال تا ابدالآباد</a:t>
            </a: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0"/>
              </a:spcBef>
              <a:buClr>
                <a:schemeClr val="lt1"/>
              </a:buClr>
              <a:buSzPct val="25000"/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0"/>
              </a:spcBef>
              <a:buClr>
                <a:schemeClr val="lt1"/>
              </a:buClr>
              <a:buSzPct val="25000"/>
            </a:pP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Pedare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asemani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,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jalal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bad bar name to</a:t>
            </a:r>
          </a:p>
          <a:p>
            <a:pPr rtl="1">
              <a:lnSpc>
                <a:spcPct val="150000"/>
              </a:lnSpc>
              <a:spcBef>
                <a:spcPts val="0"/>
              </a:spcBef>
              <a:buClr>
                <a:schemeClr val="lt1"/>
              </a:buClr>
              <a:buSzPct val="25000"/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Az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hal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ta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abadolabad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, Az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hal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ta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abadolabad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D02ED95B-A521-1158-C31E-1164A6C83E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>
            <a:extLst>
              <a:ext uri="{FF2B5EF4-FFF2-40B4-BE49-F238E27FC236}">
                <a16:creationId xmlns:a16="http://schemas.microsoft.com/office/drawing/2014/main" id="{C61FF88E-C4D0-403E-E6B9-A43B91FAFDD9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" y="41097"/>
            <a:ext cx="12192000" cy="6816902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rtl="1">
              <a:lnSpc>
                <a:spcPct val="150000"/>
              </a:lnSpc>
              <a:spcBef>
                <a:spcPts val="0"/>
              </a:spcBef>
              <a:buClr>
                <a:schemeClr val="lt1"/>
              </a:buClr>
              <a:buSzPct val="25000"/>
            </a:pPr>
            <a:endParaRPr lang="en-GB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0"/>
              </a:spcBef>
              <a:buClr>
                <a:schemeClr val="lt1"/>
              </a:buClr>
              <a:buSzPct val="25000"/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sym typeface="Times New Roman"/>
              </a:rPr>
              <a:t>زانوها در نزدت خم شوند </a:t>
            </a:r>
          </a:p>
          <a:p>
            <a:pPr rtl="1">
              <a:lnSpc>
                <a:spcPct val="150000"/>
              </a:lnSpc>
              <a:spcBef>
                <a:spcPts val="0"/>
              </a:spcBef>
              <a:buClr>
                <a:schemeClr val="lt1"/>
              </a:buClr>
              <a:buSzPct val="25000"/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sym typeface="Times New Roman"/>
              </a:rPr>
              <a:t>چون بينند جلال و شكوهت </a:t>
            </a:r>
          </a:p>
          <a:p>
            <a:pPr rtl="1">
              <a:lnSpc>
                <a:spcPct val="150000"/>
              </a:lnSpc>
              <a:spcBef>
                <a:spcPts val="0"/>
              </a:spcBef>
              <a:buClr>
                <a:schemeClr val="lt1"/>
              </a:buClr>
              <a:buSzPct val="25000"/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0"/>
              </a:spcBef>
              <a:buClr>
                <a:schemeClr val="lt1"/>
              </a:buClr>
              <a:buSzPct val="25000"/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Zanuha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dar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nazdat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kham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shavand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0"/>
              </a:spcBef>
              <a:buClr>
                <a:schemeClr val="lt1"/>
              </a:buClr>
              <a:buSzPct val="25000"/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Chon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binand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jalal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o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shokuhat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9888636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33C66061-65BD-AA85-2527-3EEADE55DE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>
            <a:extLst>
              <a:ext uri="{FF2B5EF4-FFF2-40B4-BE49-F238E27FC236}">
                <a16:creationId xmlns:a16="http://schemas.microsoft.com/office/drawing/2014/main" id="{5453B4BF-3A55-757A-D39F-BD2BF8A099F6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" y="41097"/>
            <a:ext cx="12192000" cy="6816902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rtl="1">
              <a:lnSpc>
                <a:spcPct val="150000"/>
              </a:lnSpc>
              <a:spcBef>
                <a:spcPts val="0"/>
              </a:spcBef>
              <a:buClr>
                <a:schemeClr val="lt1"/>
              </a:buClr>
              <a:buSzPct val="25000"/>
            </a:pPr>
            <a:endParaRPr lang="en-GB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0"/>
              </a:spcBef>
              <a:buClr>
                <a:schemeClr val="lt1"/>
              </a:buClr>
              <a:buSzPct val="25000"/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sym typeface="Times New Roman"/>
              </a:rPr>
              <a:t>دستها به سويت گشوده </a:t>
            </a:r>
          </a:p>
          <a:p>
            <a:pPr rtl="1">
              <a:lnSpc>
                <a:spcPct val="150000"/>
              </a:lnSpc>
              <a:spcBef>
                <a:spcPts val="0"/>
              </a:spcBef>
              <a:buClr>
                <a:schemeClr val="lt1"/>
              </a:buClr>
              <a:buSzPct val="25000"/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sym typeface="Times New Roman"/>
              </a:rPr>
              <a:t>تا ابد تو را ستايند </a:t>
            </a:r>
          </a:p>
          <a:p>
            <a:pPr rtl="1">
              <a:lnSpc>
                <a:spcPct val="150000"/>
              </a:lnSpc>
              <a:spcBef>
                <a:spcPts val="0"/>
              </a:spcBef>
              <a:buClr>
                <a:schemeClr val="lt1"/>
              </a:buClr>
              <a:buSzPct val="25000"/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0"/>
              </a:spcBef>
              <a:buClr>
                <a:schemeClr val="lt1"/>
              </a:buClr>
              <a:buSzPct val="25000"/>
            </a:pP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Dastha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be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suyat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goshude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0"/>
              </a:spcBef>
              <a:buClr>
                <a:schemeClr val="lt1"/>
              </a:buClr>
              <a:buSzPct val="25000"/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Ta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abad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to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ra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setayand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2860632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9357014A-22BE-D29D-119B-A302F88513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>
            <a:extLst>
              <a:ext uri="{FF2B5EF4-FFF2-40B4-BE49-F238E27FC236}">
                <a16:creationId xmlns:a16="http://schemas.microsoft.com/office/drawing/2014/main" id="{A9251263-32A3-B48E-8873-F4E1653B22E4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" y="41097"/>
            <a:ext cx="12192000" cy="6816902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lIns="91425" tIns="45700" rIns="91425" bIns="45700" anchor="t" anchorCtr="0">
            <a:noAutofit/>
          </a:bodyPr>
          <a:lstStyle/>
          <a:p>
            <a:pPr rtl="1">
              <a:lnSpc>
                <a:spcPct val="150000"/>
              </a:lnSpc>
              <a:spcBef>
                <a:spcPts val="0"/>
              </a:spcBef>
              <a:buClr>
                <a:schemeClr val="lt1"/>
              </a:buClr>
              <a:buSzPct val="25000"/>
            </a:pPr>
            <a:endParaRPr lang="en-GB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0"/>
              </a:spcBef>
              <a:buClr>
                <a:schemeClr val="lt1"/>
              </a:buClr>
              <a:buSzPct val="25000"/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sym typeface="Times New Roman"/>
              </a:rPr>
              <a:t>تا ابدالآباد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sym typeface="Times New Roman"/>
              </a:rPr>
              <a:t> </a:t>
            </a: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sym typeface="Times New Roman"/>
              </a:rPr>
              <a:t>تا ابدالآباد</a:t>
            </a: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imes New Roman"/>
              <a:cs typeface="Arial" panose="020B0604020202020204" pitchFamily="34" charset="0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0"/>
              </a:spcBef>
              <a:buClr>
                <a:schemeClr val="lt1"/>
              </a:buClr>
              <a:buSzPct val="25000"/>
            </a:pP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sym typeface="Times New Roman"/>
              </a:rPr>
              <a:t>تو</a:t>
            </a:r>
            <a:r>
              <a:rPr lang="en-GB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cs typeface="Arial" panose="020B0604020202020204" pitchFamily="34" charset="0"/>
                <a:sym typeface="Times New Roman"/>
              </a:rPr>
              <a:t> </a:t>
            </a:r>
            <a:r>
              <a:rPr lang="ar-SA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Times New Roman"/>
                <a:sym typeface="Times New Roman"/>
              </a:rPr>
              <a:t>را پرستم</a:t>
            </a:r>
          </a:p>
          <a:p>
            <a:pPr rtl="1">
              <a:lnSpc>
                <a:spcPct val="150000"/>
              </a:lnSpc>
              <a:spcBef>
                <a:spcPts val="0"/>
              </a:spcBef>
              <a:buClr>
                <a:schemeClr val="lt1"/>
              </a:buClr>
              <a:buSzPct val="25000"/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0"/>
              </a:spcBef>
              <a:buClr>
                <a:schemeClr val="lt1"/>
              </a:buClr>
              <a:buSzPct val="25000"/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Ta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abadolabad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ta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abadolabad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  <a:p>
            <a:pPr rtl="1">
              <a:lnSpc>
                <a:spcPct val="150000"/>
              </a:lnSpc>
              <a:spcBef>
                <a:spcPts val="0"/>
              </a:spcBef>
              <a:buClr>
                <a:schemeClr val="lt1"/>
              </a:buClr>
              <a:buSzPct val="25000"/>
            </a:pP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To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ra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 </a:t>
            </a:r>
            <a:r>
              <a:rPr lang="en-US" sz="4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  <a:t>parastam</a:t>
            </a:r>
            <a:endParaRPr lang="en-US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028885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93704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</TotalTime>
  <Words>85</Words>
  <Application>Microsoft Office PowerPoint</Application>
  <PresentationFormat>Widescreen</PresentationFormat>
  <Paragraphs>24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Kamil Hooseini</dc:creator>
  <cp:lastModifiedBy>yalda mirshekar</cp:lastModifiedBy>
  <cp:revision>6</cp:revision>
  <dcterms:modified xsi:type="dcterms:W3CDTF">2026-03-16T11:21:56Z</dcterms:modified>
</cp:coreProperties>
</file>