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62" r:id="rId9"/>
    <p:sldId id="263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XB Zar" panose="020B0604020202020204" charset="-78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23492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0090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0737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0385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8475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7172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9915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3609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2517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471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534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743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4717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1374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5653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092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8772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526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2866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4514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431238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49244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81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پدر من به تو محتاجم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رویت را بر من تابان ساز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خالق من تو دانی قلبم را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دلت را بر من نمایان ساز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افکارم بس پریشان است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ندانم راه و چاهم را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ولی یک چیز را خواهم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که دارم وعده هایت را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127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پدرم چون به یاد آرم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فرستادی تو عیسی را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پسرت جانش بهرم داد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 برداری گناهم را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9451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آشتی دادی مرا با خود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 خون پاک آن منجی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خلق کردی انسانی نو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قلبم را مذبحت کردی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460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روح القدس برافراز پرستشهای من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نزد پدر به تخت پادشاه من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روح القدس عطا کن سرودی نو به من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 لبهایم سرایند سرود قلب من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088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روح القدس آشکار ساز جلال آسمان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 که بینم شکوه و </a:t>
            </a:r>
            <a:r>
              <a:rPr lang="fa-IR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قدرتی بیکران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414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روح القدس</a:t>
            </a:r>
            <a:endParaRPr lang="en-GB" sz="6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آشکارساز جلال آسمان </a:t>
            </a: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تا که </a:t>
            </a:r>
            <a:r>
              <a:rPr lang="en-GB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بینم</a:t>
            </a:r>
            <a:r>
              <a:rPr lang="en-GB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شکوه و قدرتی </a:t>
            </a:r>
            <a:r>
              <a:rPr lang="fa-IR" sz="6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بی کران</a:t>
            </a:r>
            <a:endParaRPr lang="ar-SA" sz="6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2386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48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130</Words>
  <Application>Microsoft Office PowerPoint</Application>
  <PresentationFormat>Widescreen</PresentationFormat>
  <Paragraphs>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 Light</vt:lpstr>
      <vt:lpstr>Century Gothic</vt:lpstr>
      <vt:lpstr>Arial</vt:lpstr>
      <vt:lpstr>Calibri</vt:lpstr>
      <vt:lpstr>XB Zar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2025-05-05T13:15:42Z</dcterms:modified>
</cp:coreProperties>
</file>