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6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28"/>
    <p:restoredTop sz="94687"/>
  </p:normalViewPr>
  <p:slideViewPr>
    <p:cSldViewPr snapToGrid="0" snapToObjects="1">
      <p:cViewPr varScale="1">
        <p:scale>
          <a:sx n="81" d="100"/>
          <a:sy n="81" d="100"/>
        </p:scale>
        <p:origin x="499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0843E-CA7F-784B-9AA6-0A5995AF2906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7AC58-8E92-7443-9FDA-B32BC5A945F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7681808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0843E-CA7F-784B-9AA6-0A5995AF2906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7AC58-8E92-7443-9FDA-B32BC5A945F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935053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0843E-CA7F-784B-9AA6-0A5995AF2906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7AC58-8E92-7443-9FDA-B32BC5A945F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821875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0843E-CA7F-784B-9AA6-0A5995AF2906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7AC58-8E92-7443-9FDA-B32BC5A945F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22240159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0843E-CA7F-784B-9AA6-0A5995AF2906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7AC58-8E92-7443-9FDA-B32BC5A945F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151757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0843E-CA7F-784B-9AA6-0A5995AF2906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7AC58-8E92-7443-9FDA-B32BC5A945F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91942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0843E-CA7F-784B-9AA6-0A5995AF2906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7AC58-8E92-7443-9FDA-B32BC5A945F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182677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0843E-CA7F-784B-9AA6-0A5995AF2906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7AC58-8E92-7443-9FDA-B32BC5A945F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4226723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0843E-CA7F-784B-9AA6-0A5995AF2906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7AC58-8E92-7443-9FDA-B32BC5A945F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520274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0843E-CA7F-784B-9AA6-0A5995AF2906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7AC58-8E92-7443-9FDA-B32BC5A945F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758284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0843E-CA7F-784B-9AA6-0A5995AF2906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07AC58-8E92-7443-9FDA-B32BC5A945F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3936989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20843E-CA7F-784B-9AA6-0A5995AF2906}" type="datetimeFigureOut">
              <a:rPr lang="en-DE" smtClean="0"/>
              <a:t>05/05/2025</a:t>
            </a:fld>
            <a:endParaRPr lang="en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07AC58-8E92-7443-9FDA-B32BC5A945FF}" type="slidenum">
              <a:rPr lang="en-DE" smtClean="0"/>
              <a:t>‹#›</a:t>
            </a:fld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1732515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76803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56274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F01E7E1-C2FC-5E43-8E65-A3A6144E3A75}"/>
              </a:ext>
            </a:extLst>
          </p:cNvPr>
          <p:cNvSpPr/>
          <p:nvPr/>
        </p:nvSpPr>
        <p:spPr>
          <a:xfrm>
            <a:off x="0" y="0"/>
            <a:ext cx="12191999" cy="700467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پدر شکرت گویان نزد تو آیم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پدر در روح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پرفیضت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سرایم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مالک وجود و جسم و جانم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هستی منی تو را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ستایم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974656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F01E7E1-C2FC-5E43-8E65-A3A6144E3A75}"/>
              </a:ext>
            </a:extLst>
          </p:cNvPr>
          <p:cNvSpPr/>
          <p:nvPr/>
        </p:nvSpPr>
        <p:spPr>
          <a:xfrm>
            <a:off x="0" y="0"/>
            <a:ext cx="12191999" cy="700467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پدر شکرت گویان تو را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سرایم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خودم را وقف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خانه‌ی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تو دانم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میراث من و نصیب جانم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را حرمت نهم از دل و جانم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51937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F01E7E1-C2FC-5E43-8E65-A3A6144E3A75}"/>
              </a:ext>
            </a:extLst>
          </p:cNvPr>
          <p:cNvSpPr/>
          <p:nvPr/>
        </p:nvSpPr>
        <p:spPr>
          <a:xfrm>
            <a:off x="0" y="0"/>
            <a:ext cx="12191999" cy="695850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ابا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ای پدر آسمانی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ابا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تو بهر جانم جاودانی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ابا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تشنه‌ی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حضور تو هستم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ابا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از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پُری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روحت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کن مستم</a:t>
            </a: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54300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F01E7E1-C2FC-5E43-8E65-A3A6144E3A75}"/>
              </a:ext>
            </a:extLst>
          </p:cNvPr>
          <p:cNvSpPr/>
          <p:nvPr/>
        </p:nvSpPr>
        <p:spPr>
          <a:xfrm>
            <a:off x="0" y="0"/>
            <a:ext cx="12191999" cy="7004674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پدر شکرت گویان تو را می خوانم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پدر در نور عیسی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نزدت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آیم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میراث منی نصیب جانم</a:t>
            </a:r>
          </a:p>
          <a:p>
            <a:pPr algn="ctr" rtl="1">
              <a:lnSpc>
                <a:spcPct val="150000"/>
              </a:lnSpc>
            </a:pP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خداوندم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به آغوش تو آیم</a:t>
            </a:r>
          </a:p>
          <a:p>
            <a:pPr algn="ctr" rtl="1">
              <a:lnSpc>
                <a:spcPct val="150000"/>
              </a:lnSpc>
            </a:pP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2069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F01E7E1-C2FC-5E43-8E65-A3A6144E3A75}"/>
              </a:ext>
            </a:extLst>
          </p:cNvPr>
          <p:cNvSpPr/>
          <p:nvPr/>
        </p:nvSpPr>
        <p:spPr>
          <a:xfrm>
            <a:off x="0" y="0"/>
            <a:ext cx="12191999" cy="689695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از دور چشم به راه من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می‌مانی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منتظر تا من نزد تو آیم</a:t>
            </a:r>
          </a:p>
          <a:p>
            <a:pPr algn="ctr"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90998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F01E7E1-C2FC-5E43-8E65-A3A6144E3A75}"/>
              </a:ext>
            </a:extLst>
          </p:cNvPr>
          <p:cNvSpPr/>
          <p:nvPr/>
        </p:nvSpPr>
        <p:spPr>
          <a:xfrm>
            <a:off x="0" y="0"/>
            <a:ext cx="12191999" cy="689695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مرا در آغوش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امنت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بگیری</a:t>
            </a:r>
          </a:p>
          <a:p>
            <a:pPr algn="ctr" rtl="1">
              <a:lnSpc>
                <a:spcPct val="20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تا در آغوش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پرمهرت</a:t>
            </a: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سرایم</a:t>
            </a:r>
            <a:endParaRPr lang="fa-IR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B9D8BE6-E74F-EA47-93D9-2E321E0DD36B}"/>
              </a:ext>
            </a:extLst>
          </p:cNvPr>
          <p:cNvSpPr txBox="1"/>
          <p:nvPr/>
        </p:nvSpPr>
        <p:spPr>
          <a:xfrm>
            <a:off x="2744000" y="5009322"/>
            <a:ext cx="184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914400" rtl="1" eaLnBrk="1" latinLnBrk="0" hangingPunct="1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29868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F01E7E1-C2FC-5E43-8E65-A3A6144E3A75}"/>
              </a:ext>
            </a:extLst>
          </p:cNvPr>
          <p:cNvSpPr/>
          <p:nvPr/>
        </p:nvSpPr>
        <p:spPr>
          <a:xfrm>
            <a:off x="0" y="0"/>
            <a:ext cx="12191999" cy="6896953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تو ردای عدالت بهر جانم</a:t>
            </a:r>
          </a:p>
          <a:p>
            <a:pPr algn="ctr" rtl="1">
              <a:lnSpc>
                <a:spcPct val="200000"/>
              </a:lnSpc>
            </a:pPr>
            <a:r>
              <a:rPr lang="fa-IR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به دنیا مهرت را اعلام نمایم</a:t>
            </a:r>
          </a:p>
          <a:p>
            <a:pPr algn="ctr"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B9D8BE6-E74F-EA47-93D9-2E321E0DD36B}"/>
              </a:ext>
            </a:extLst>
          </p:cNvPr>
          <p:cNvSpPr txBox="1"/>
          <p:nvPr/>
        </p:nvSpPr>
        <p:spPr>
          <a:xfrm>
            <a:off x="2744000" y="5009322"/>
            <a:ext cx="184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algn="r" defTabSz="914400" rtl="1" eaLnBrk="1" latinLnBrk="0" hangingPunct="1"/>
            <a:endParaRPr lang="en-DE" dirty="0"/>
          </a:p>
        </p:txBody>
      </p:sp>
    </p:spTree>
    <p:extLst>
      <p:ext uri="{BB962C8B-B14F-4D97-AF65-F5344CB8AC3E}">
        <p14:creationId xmlns:p14="http://schemas.microsoft.com/office/powerpoint/2010/main" val="3132933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F01E7E1-C2FC-5E43-8E65-A3A6144E3A75}"/>
              </a:ext>
            </a:extLst>
          </p:cNvPr>
          <p:cNvSpPr/>
          <p:nvPr/>
        </p:nvSpPr>
        <p:spPr>
          <a:xfrm>
            <a:off x="0" y="0"/>
            <a:ext cx="12191999" cy="6958508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ابا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ای پدر آسمانی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ابا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تو بهر جانم جاودانی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ابا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تشنه‌ی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حضور تو هستم 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ابا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از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پُری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روحت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 کن مستم</a:t>
            </a: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083388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</TotalTime>
  <Words>149</Words>
  <Application>Microsoft Office PowerPoint</Application>
  <PresentationFormat>Widescreen</PresentationFormat>
  <Paragraphs>32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 Hosseini</dc:creator>
  <cp:lastModifiedBy>Yalda Mirshekar</cp:lastModifiedBy>
  <cp:revision>2</cp:revision>
  <dcterms:created xsi:type="dcterms:W3CDTF">2022-03-30T13:49:59Z</dcterms:created>
  <dcterms:modified xsi:type="dcterms:W3CDTF">2025-05-05T13:18:38Z</dcterms:modified>
</cp:coreProperties>
</file>