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8" r:id="rId2"/>
    <p:sldId id="256" r:id="rId3"/>
    <p:sldId id="271" r:id="rId4"/>
    <p:sldId id="279" r:id="rId5"/>
    <p:sldId id="280" r:id="rId6"/>
    <p:sldId id="276" r:id="rId7"/>
    <p:sldId id="281" r:id="rId8"/>
    <p:sldId id="26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28" autoAdjust="0"/>
    <p:restoredTop sz="94660"/>
  </p:normalViewPr>
  <p:slideViewPr>
    <p:cSldViewPr snapToGrid="0">
      <p:cViewPr varScale="1">
        <p:scale>
          <a:sx n="85" d="100"/>
          <a:sy n="85" d="100"/>
        </p:scale>
        <p:origin x="610" y="-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30841D50-BAE5-D946-ADAC-ED2172B5A0BC}"/>
    <pc:docChg chg="undo custSel addSld delSld modSld sldOrd modMainMaster">
      <pc:chgData name="Niloofar Hosseini" userId="eb3e3110-2622-43cd-88f0-a4c46bd91734" providerId="ADAL" clId="{30841D50-BAE5-D946-ADAC-ED2172B5A0BC}" dt="2024-05-28T15:05:42.966" v="197" actId="20578"/>
      <pc:docMkLst>
        <pc:docMk/>
      </pc:docMkLst>
      <pc:sldChg chg="modSp mod setBg">
        <pc:chgData name="Niloofar Hosseini" userId="eb3e3110-2622-43cd-88f0-a4c46bd91734" providerId="ADAL" clId="{30841D50-BAE5-D946-ADAC-ED2172B5A0BC}" dt="2024-05-28T15:02:07.613" v="39" actId="20577"/>
        <pc:sldMkLst>
          <pc:docMk/>
          <pc:sldMk cId="323707920" sldId="256"/>
        </pc:sldMkLst>
        <pc:spChg chg="mod">
          <ac:chgData name="Niloofar Hosseini" userId="eb3e3110-2622-43cd-88f0-a4c46bd91734" providerId="ADAL" clId="{30841D50-BAE5-D946-ADAC-ED2172B5A0BC}" dt="2024-05-28T15:02:07.613" v="39" actId="20577"/>
          <ac:spMkLst>
            <pc:docMk/>
            <pc:sldMk cId="323707920" sldId="256"/>
            <ac:spMk id="2" creationId="{62D79716-C0AB-8148-AFBB-3092BDE7DDF4}"/>
          </ac:spMkLst>
        </pc:spChg>
      </pc:sldChg>
      <pc:sldChg chg="setBg">
        <pc:chgData name="Niloofar Hosseini" userId="eb3e3110-2622-43cd-88f0-a4c46bd91734" providerId="ADAL" clId="{30841D50-BAE5-D946-ADAC-ED2172B5A0BC}" dt="2024-05-28T14:59:56.411" v="8"/>
        <pc:sldMkLst>
          <pc:docMk/>
          <pc:sldMk cId="3476761240" sldId="260"/>
        </pc:sldMkLst>
      </pc:sldChg>
      <pc:sldChg chg="modSp mod">
        <pc:chgData name="Niloofar Hosseini" userId="eb3e3110-2622-43cd-88f0-a4c46bd91734" providerId="ADAL" clId="{30841D50-BAE5-D946-ADAC-ED2172B5A0BC}" dt="2024-05-28T15:04:03.413" v="123" actId="403"/>
        <pc:sldMkLst>
          <pc:docMk/>
          <pc:sldMk cId="3667602229" sldId="271"/>
        </pc:sldMkLst>
        <pc:spChg chg="mod">
          <ac:chgData name="Niloofar Hosseini" userId="eb3e3110-2622-43cd-88f0-a4c46bd91734" providerId="ADAL" clId="{30841D50-BAE5-D946-ADAC-ED2172B5A0BC}" dt="2024-05-28T15:04:03.413" v="123" actId="403"/>
          <ac:spMkLst>
            <pc:docMk/>
            <pc:sldMk cId="3667602229" sldId="271"/>
            <ac:spMk id="2" creationId="{62D79716-C0AB-8148-AFBB-3092BDE7DDF4}"/>
          </ac:spMkLst>
        </pc:spChg>
      </pc:sldChg>
      <pc:sldChg chg="del">
        <pc:chgData name="Niloofar Hosseini" userId="eb3e3110-2622-43cd-88f0-a4c46bd91734" providerId="ADAL" clId="{30841D50-BAE5-D946-ADAC-ED2172B5A0BC}" dt="2024-05-28T15:04:08.634" v="125" actId="2696"/>
        <pc:sldMkLst>
          <pc:docMk/>
          <pc:sldMk cId="3288124138" sldId="272"/>
        </pc:sldMkLst>
      </pc:sldChg>
      <pc:sldChg chg="del">
        <pc:chgData name="Niloofar Hosseini" userId="eb3e3110-2622-43cd-88f0-a4c46bd91734" providerId="ADAL" clId="{30841D50-BAE5-D946-ADAC-ED2172B5A0BC}" dt="2024-05-28T15:04:38.199" v="181" actId="2696"/>
        <pc:sldMkLst>
          <pc:docMk/>
          <pc:sldMk cId="1749835444" sldId="273"/>
        </pc:sldMkLst>
      </pc:sldChg>
      <pc:sldChg chg="del">
        <pc:chgData name="Niloofar Hosseini" userId="eb3e3110-2622-43cd-88f0-a4c46bd91734" providerId="ADAL" clId="{30841D50-BAE5-D946-ADAC-ED2172B5A0BC}" dt="2024-05-28T15:04:39.033" v="182" actId="2696"/>
        <pc:sldMkLst>
          <pc:docMk/>
          <pc:sldMk cId="3127170511" sldId="274"/>
        </pc:sldMkLst>
      </pc:sldChg>
      <pc:sldChg chg="del">
        <pc:chgData name="Niloofar Hosseini" userId="eb3e3110-2622-43cd-88f0-a4c46bd91734" providerId="ADAL" clId="{30841D50-BAE5-D946-ADAC-ED2172B5A0BC}" dt="2024-05-28T15:04:39.595" v="183" actId="2696"/>
        <pc:sldMkLst>
          <pc:docMk/>
          <pc:sldMk cId="3164016151" sldId="275"/>
        </pc:sldMkLst>
      </pc:sldChg>
      <pc:sldChg chg="modSp mod">
        <pc:chgData name="Niloofar Hosseini" userId="eb3e3110-2622-43cd-88f0-a4c46bd91734" providerId="ADAL" clId="{30841D50-BAE5-D946-ADAC-ED2172B5A0BC}" dt="2024-05-28T15:05:15.025" v="194" actId="20577"/>
        <pc:sldMkLst>
          <pc:docMk/>
          <pc:sldMk cId="1846374027" sldId="276"/>
        </pc:sldMkLst>
        <pc:spChg chg="mod">
          <ac:chgData name="Niloofar Hosseini" userId="eb3e3110-2622-43cd-88f0-a4c46bd91734" providerId="ADAL" clId="{30841D50-BAE5-D946-ADAC-ED2172B5A0BC}" dt="2024-05-28T15:05:15.025" v="194" actId="20577"/>
          <ac:spMkLst>
            <pc:docMk/>
            <pc:sldMk cId="1846374027" sldId="276"/>
            <ac:spMk id="2" creationId="{62D79716-C0AB-8148-AFBB-3092BDE7DDF4}"/>
          </ac:spMkLst>
        </pc:spChg>
      </pc:sldChg>
      <pc:sldChg chg="del">
        <pc:chgData name="Niloofar Hosseini" userId="eb3e3110-2622-43cd-88f0-a4c46bd91734" providerId="ADAL" clId="{30841D50-BAE5-D946-ADAC-ED2172B5A0BC}" dt="2024-05-28T15:05:17.708" v="195" actId="2696"/>
        <pc:sldMkLst>
          <pc:docMk/>
          <pc:sldMk cId="1819263227" sldId="277"/>
        </pc:sldMkLst>
      </pc:sldChg>
      <pc:sldChg chg="setBg">
        <pc:chgData name="Niloofar Hosseini" userId="eb3e3110-2622-43cd-88f0-a4c46bd91734" providerId="ADAL" clId="{30841D50-BAE5-D946-ADAC-ED2172B5A0BC}" dt="2024-05-28T14:59:53.003" v="6"/>
        <pc:sldMkLst>
          <pc:docMk/>
          <pc:sldMk cId="1422206356" sldId="278"/>
        </pc:sldMkLst>
      </pc:sldChg>
      <pc:sldChg chg="modSp add del mod">
        <pc:chgData name="Niloofar Hosseini" userId="eb3e3110-2622-43cd-88f0-a4c46bd91734" providerId="ADAL" clId="{30841D50-BAE5-D946-ADAC-ED2172B5A0BC}" dt="2024-05-28T15:04:07.972" v="124" actId="2696"/>
        <pc:sldMkLst>
          <pc:docMk/>
          <pc:sldMk cId="1142672116" sldId="279"/>
        </pc:sldMkLst>
        <pc:spChg chg="mod">
          <ac:chgData name="Niloofar Hosseini" userId="eb3e3110-2622-43cd-88f0-a4c46bd91734" providerId="ADAL" clId="{30841D50-BAE5-D946-ADAC-ED2172B5A0BC}" dt="2024-05-28T15:02:38.842" v="45" actId="20577"/>
          <ac:spMkLst>
            <pc:docMk/>
            <pc:sldMk cId="1142672116" sldId="279"/>
            <ac:spMk id="2" creationId="{62D79716-C0AB-8148-AFBB-3092BDE7DDF4}"/>
          </ac:spMkLst>
        </pc:spChg>
      </pc:sldChg>
      <pc:sldChg chg="modSp add mod ord">
        <pc:chgData name="Niloofar Hosseini" userId="eb3e3110-2622-43cd-88f0-a4c46bd91734" providerId="ADAL" clId="{30841D50-BAE5-D946-ADAC-ED2172B5A0BC}" dt="2024-05-28T15:04:30.872" v="180" actId="20577"/>
        <pc:sldMkLst>
          <pc:docMk/>
          <pc:sldMk cId="3692155772" sldId="279"/>
        </pc:sldMkLst>
        <pc:spChg chg="mod">
          <ac:chgData name="Niloofar Hosseini" userId="eb3e3110-2622-43cd-88f0-a4c46bd91734" providerId="ADAL" clId="{30841D50-BAE5-D946-ADAC-ED2172B5A0BC}" dt="2024-05-28T15:04:30.872" v="180" actId="20577"/>
          <ac:spMkLst>
            <pc:docMk/>
            <pc:sldMk cId="3692155772" sldId="279"/>
            <ac:spMk id="2" creationId="{62D79716-C0AB-8148-AFBB-3092BDE7DDF4}"/>
          </ac:spMkLst>
        </pc:spChg>
      </pc:sldChg>
      <pc:sldChg chg="add ord">
        <pc:chgData name="Niloofar Hosseini" userId="eb3e3110-2622-43cd-88f0-a4c46bd91734" providerId="ADAL" clId="{30841D50-BAE5-D946-ADAC-ED2172B5A0BC}" dt="2024-05-28T15:04:43.395" v="185" actId="20578"/>
        <pc:sldMkLst>
          <pc:docMk/>
          <pc:sldMk cId="61539985" sldId="280"/>
        </pc:sldMkLst>
      </pc:sldChg>
      <pc:sldChg chg="add ord">
        <pc:chgData name="Niloofar Hosseini" userId="eb3e3110-2622-43cd-88f0-a4c46bd91734" providerId="ADAL" clId="{30841D50-BAE5-D946-ADAC-ED2172B5A0BC}" dt="2024-05-28T15:05:42.966" v="197" actId="20578"/>
        <pc:sldMkLst>
          <pc:docMk/>
          <pc:sldMk cId="3012144583" sldId="281"/>
        </pc:sldMkLst>
      </pc:sldChg>
      <pc:sldMasterChg chg="setBg modSldLayout">
        <pc:chgData name="Niloofar Hosseini" userId="eb3e3110-2622-43cd-88f0-a4c46bd91734" providerId="ADAL" clId="{30841D50-BAE5-D946-ADAC-ED2172B5A0BC}" dt="2024-05-28T14:59:46.916" v="4"/>
        <pc:sldMasterMkLst>
          <pc:docMk/>
          <pc:sldMasterMk cId="3876530208" sldId="2147483648"/>
        </pc:sldMasterMkLst>
        <pc:sldLayoutChg chg="setBg">
          <pc:chgData name="Niloofar Hosseini" userId="eb3e3110-2622-43cd-88f0-a4c46bd91734" providerId="ADAL" clId="{30841D50-BAE5-D946-ADAC-ED2172B5A0BC}" dt="2024-05-28T14:59:46.916" v="4"/>
          <pc:sldLayoutMkLst>
            <pc:docMk/>
            <pc:sldMasterMk cId="3876530208" sldId="2147483648"/>
            <pc:sldLayoutMk cId="3497570299" sldId="2147483649"/>
          </pc:sldLayoutMkLst>
        </pc:sldLayoutChg>
        <pc:sldLayoutChg chg="setBg">
          <pc:chgData name="Niloofar Hosseini" userId="eb3e3110-2622-43cd-88f0-a4c46bd91734" providerId="ADAL" clId="{30841D50-BAE5-D946-ADAC-ED2172B5A0BC}" dt="2024-05-28T14:59:46.916" v="4"/>
          <pc:sldLayoutMkLst>
            <pc:docMk/>
            <pc:sldMasterMk cId="3876530208" sldId="2147483648"/>
            <pc:sldLayoutMk cId="1658113364" sldId="2147483650"/>
          </pc:sldLayoutMkLst>
        </pc:sldLayoutChg>
        <pc:sldLayoutChg chg="setBg">
          <pc:chgData name="Niloofar Hosseini" userId="eb3e3110-2622-43cd-88f0-a4c46bd91734" providerId="ADAL" clId="{30841D50-BAE5-D946-ADAC-ED2172B5A0BC}" dt="2024-05-28T14:59:46.916" v="4"/>
          <pc:sldLayoutMkLst>
            <pc:docMk/>
            <pc:sldMasterMk cId="3876530208" sldId="2147483648"/>
            <pc:sldLayoutMk cId="2333938956" sldId="2147483651"/>
          </pc:sldLayoutMkLst>
        </pc:sldLayoutChg>
        <pc:sldLayoutChg chg="setBg">
          <pc:chgData name="Niloofar Hosseini" userId="eb3e3110-2622-43cd-88f0-a4c46bd91734" providerId="ADAL" clId="{30841D50-BAE5-D946-ADAC-ED2172B5A0BC}" dt="2024-05-28T14:59:46.916" v="4"/>
          <pc:sldLayoutMkLst>
            <pc:docMk/>
            <pc:sldMasterMk cId="3876530208" sldId="2147483648"/>
            <pc:sldLayoutMk cId="3650170434" sldId="2147483652"/>
          </pc:sldLayoutMkLst>
        </pc:sldLayoutChg>
        <pc:sldLayoutChg chg="setBg">
          <pc:chgData name="Niloofar Hosseini" userId="eb3e3110-2622-43cd-88f0-a4c46bd91734" providerId="ADAL" clId="{30841D50-BAE5-D946-ADAC-ED2172B5A0BC}" dt="2024-05-28T14:59:46.916" v="4"/>
          <pc:sldLayoutMkLst>
            <pc:docMk/>
            <pc:sldMasterMk cId="3876530208" sldId="2147483648"/>
            <pc:sldLayoutMk cId="2511479020" sldId="2147483653"/>
          </pc:sldLayoutMkLst>
        </pc:sldLayoutChg>
        <pc:sldLayoutChg chg="setBg">
          <pc:chgData name="Niloofar Hosseini" userId="eb3e3110-2622-43cd-88f0-a4c46bd91734" providerId="ADAL" clId="{30841D50-BAE5-D946-ADAC-ED2172B5A0BC}" dt="2024-05-28T14:59:46.916" v="4"/>
          <pc:sldLayoutMkLst>
            <pc:docMk/>
            <pc:sldMasterMk cId="3876530208" sldId="2147483648"/>
            <pc:sldLayoutMk cId="592370144" sldId="2147483654"/>
          </pc:sldLayoutMkLst>
        </pc:sldLayoutChg>
        <pc:sldLayoutChg chg="setBg">
          <pc:chgData name="Niloofar Hosseini" userId="eb3e3110-2622-43cd-88f0-a4c46bd91734" providerId="ADAL" clId="{30841D50-BAE5-D946-ADAC-ED2172B5A0BC}" dt="2024-05-28T14:59:46.916" v="4"/>
          <pc:sldLayoutMkLst>
            <pc:docMk/>
            <pc:sldMasterMk cId="3876530208" sldId="2147483648"/>
            <pc:sldLayoutMk cId="2962997821" sldId="2147483655"/>
          </pc:sldLayoutMkLst>
        </pc:sldLayoutChg>
        <pc:sldLayoutChg chg="setBg">
          <pc:chgData name="Niloofar Hosseini" userId="eb3e3110-2622-43cd-88f0-a4c46bd91734" providerId="ADAL" clId="{30841D50-BAE5-D946-ADAC-ED2172B5A0BC}" dt="2024-05-28T14:59:46.916" v="4"/>
          <pc:sldLayoutMkLst>
            <pc:docMk/>
            <pc:sldMasterMk cId="3876530208" sldId="2147483648"/>
            <pc:sldLayoutMk cId="3816826220" sldId="2147483656"/>
          </pc:sldLayoutMkLst>
        </pc:sldLayoutChg>
        <pc:sldLayoutChg chg="setBg">
          <pc:chgData name="Niloofar Hosseini" userId="eb3e3110-2622-43cd-88f0-a4c46bd91734" providerId="ADAL" clId="{30841D50-BAE5-D946-ADAC-ED2172B5A0BC}" dt="2024-05-28T14:59:46.916" v="4"/>
          <pc:sldLayoutMkLst>
            <pc:docMk/>
            <pc:sldMasterMk cId="3876530208" sldId="2147483648"/>
            <pc:sldLayoutMk cId="3784931969" sldId="2147483657"/>
          </pc:sldLayoutMkLst>
        </pc:sldLayoutChg>
        <pc:sldLayoutChg chg="setBg">
          <pc:chgData name="Niloofar Hosseini" userId="eb3e3110-2622-43cd-88f0-a4c46bd91734" providerId="ADAL" clId="{30841D50-BAE5-D946-ADAC-ED2172B5A0BC}" dt="2024-05-28T14:59:46.916" v="4"/>
          <pc:sldLayoutMkLst>
            <pc:docMk/>
            <pc:sldMasterMk cId="3876530208" sldId="2147483648"/>
            <pc:sldLayoutMk cId="3617129721" sldId="2147483658"/>
          </pc:sldLayoutMkLst>
        </pc:sldLayoutChg>
        <pc:sldLayoutChg chg="setBg">
          <pc:chgData name="Niloofar Hosseini" userId="eb3e3110-2622-43cd-88f0-a4c46bd91734" providerId="ADAL" clId="{30841D50-BAE5-D946-ADAC-ED2172B5A0BC}" dt="2024-05-28T14:59:46.916" v="4"/>
          <pc:sldLayoutMkLst>
            <pc:docMk/>
            <pc:sldMasterMk cId="3876530208" sldId="2147483648"/>
            <pc:sldLayoutMk cId="264353666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26279-41FE-4593-B2FC-DC52F7D87D7F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903F7-B773-4354-8680-4EE43DBBD3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9157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26279-41FE-4593-B2FC-DC52F7D87D7F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903F7-B773-4354-8680-4EE43DBBD3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1148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26279-41FE-4593-B2FC-DC52F7D87D7F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903F7-B773-4354-8680-4EE43DBBD3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848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26279-41FE-4593-B2FC-DC52F7D87D7F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903F7-B773-4354-8680-4EE43DBBD3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789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26279-41FE-4593-B2FC-DC52F7D87D7F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903F7-B773-4354-8680-4EE43DBBD3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5665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26279-41FE-4593-B2FC-DC52F7D87D7F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903F7-B773-4354-8680-4EE43DBBD3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3397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26279-41FE-4593-B2FC-DC52F7D87D7F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903F7-B773-4354-8680-4EE43DBBD3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3014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26279-41FE-4593-B2FC-DC52F7D87D7F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903F7-B773-4354-8680-4EE43DBBD3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7112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26279-41FE-4593-B2FC-DC52F7D87D7F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903F7-B773-4354-8680-4EE43DBBD3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290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26279-41FE-4593-B2FC-DC52F7D87D7F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903F7-B773-4354-8680-4EE43DBBD3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6658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26279-41FE-4593-B2FC-DC52F7D87D7F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903F7-B773-4354-8680-4EE43DBBD3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913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26279-41FE-4593-B2FC-DC52F7D87D7F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903F7-B773-4354-8680-4EE43DBBD3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19608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2206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D79716-C0AB-8148-AFBB-3092BDE7DDF4}"/>
              </a:ext>
            </a:extLst>
          </p:cNvPr>
          <p:cNvSpPr/>
          <p:nvPr/>
        </p:nvSpPr>
        <p:spPr>
          <a:xfrm>
            <a:off x="1" y="0"/>
            <a:ext cx="12192000" cy="733636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روغن  شفا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، بریز  از  سما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جسم و جانم را شفا ده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نام  عیسی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3707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D79716-C0AB-8148-AFBB-3092BDE7DDF4}"/>
              </a:ext>
            </a:extLst>
          </p:cNvPr>
          <p:cNvSpPr/>
          <p:nvPr/>
        </p:nvSpPr>
        <p:spPr>
          <a:xfrm>
            <a:off x="1" y="0"/>
            <a:ext cx="12192000" cy="600741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عصا و </a:t>
            </a:r>
            <a:r>
              <a:rPr lang="fa-I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چوبدستی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توست قوت قلب و جانم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سپر ایمان به دست و شفا را می خواهم</a:t>
            </a:r>
            <a:endParaRPr lang="fa-I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عصا و </a:t>
            </a:r>
            <a:r>
              <a:rPr lang="fa-I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چوبدستی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توست قوت قلب و جانم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سپر ایمان به دست و شفا را می خواهم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شفا را می خواهم ، شفا را می خواهم 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602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D79716-C0AB-8148-AFBB-3092BDE7DDF4}"/>
              </a:ext>
            </a:extLst>
          </p:cNvPr>
          <p:cNvSpPr/>
          <p:nvPr/>
        </p:nvSpPr>
        <p:spPr>
          <a:xfrm>
            <a:off x="1" y="0"/>
            <a:ext cx="12192000" cy="705936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نام عیسی ، بریز روح شفا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آزاد کن روحم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از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اسارتها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92155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D79716-C0AB-8148-AFBB-3092BDE7DDF4}"/>
              </a:ext>
            </a:extLst>
          </p:cNvPr>
          <p:cNvSpPr/>
          <p:nvPr/>
        </p:nvSpPr>
        <p:spPr>
          <a:xfrm>
            <a:off x="1" y="0"/>
            <a:ext cx="12192000" cy="679872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عصا و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چوبدستی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توست قوت قلب و جانم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سپر ایمان به دست و شفا را می خواهم</a:t>
            </a: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عصا و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چوبدستی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توست قوت قلب و جانم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سپر ایمان به دست و شفا را می خواهم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شفا را می خواهم ، شفا را می خواهم 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39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D79716-C0AB-8148-AFBB-3092BDE7DDF4}"/>
              </a:ext>
            </a:extLst>
          </p:cNvPr>
          <p:cNvSpPr/>
          <p:nvPr/>
        </p:nvSpPr>
        <p:spPr>
          <a:xfrm>
            <a:off x="1" y="0"/>
            <a:ext cx="12192000" cy="725390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بریز بریز بریز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روغن شفا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شفا ده آزاد کن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پاره کن بندها را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374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D79716-C0AB-8148-AFBB-3092BDE7DDF4}"/>
              </a:ext>
            </a:extLst>
          </p:cNvPr>
          <p:cNvSpPr/>
          <p:nvPr/>
        </p:nvSpPr>
        <p:spPr>
          <a:xfrm>
            <a:off x="1" y="0"/>
            <a:ext cx="12192000" cy="733636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روغن  شفا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، بریز  از  سما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جسم و جانم را شفا ده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نام  عیسی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12144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6761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</TotalTime>
  <Words>154</Words>
  <Application>Microsoft Office PowerPoint</Application>
  <PresentationFormat>Widescreen</PresentationFormat>
  <Paragraphs>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8</cp:revision>
  <dcterms:created xsi:type="dcterms:W3CDTF">2018-08-23T11:13:53Z</dcterms:created>
  <dcterms:modified xsi:type="dcterms:W3CDTF">2025-05-05T13:25:42Z</dcterms:modified>
</cp:coreProperties>
</file>