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66" r:id="rId4"/>
    <p:sldId id="267" r:id="rId5"/>
    <p:sldId id="268" r:id="rId6"/>
    <p:sldId id="269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75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4AC3FC-C52D-524C-8208-6C191D07C0EA}"/>
    <pc:docChg chg="undo custSel addSld delSld modSld">
      <pc:chgData name="Niloofar Hosseini" userId="eb3e3110-2622-43cd-88f0-a4c46bd91734" providerId="ADAL" clId="{C34AC3FC-C52D-524C-8208-6C191D07C0EA}" dt="2024-06-18T14:24:53.165" v="279" actId="20577"/>
      <pc:docMkLst>
        <pc:docMk/>
      </pc:docMkLst>
      <pc:sldChg chg="modSp mod">
        <pc:chgData name="Niloofar Hosseini" userId="eb3e3110-2622-43cd-88f0-a4c46bd91734" providerId="ADAL" clId="{C34AC3FC-C52D-524C-8208-6C191D07C0EA}" dt="2024-06-18T14:21:07.898" v="16" actId="403"/>
        <pc:sldMkLst>
          <pc:docMk/>
          <pc:sldMk cId="4090680411" sldId="256"/>
        </pc:sldMkLst>
        <pc:spChg chg="mod">
          <ac:chgData name="Niloofar Hosseini" userId="eb3e3110-2622-43cd-88f0-a4c46bd91734" providerId="ADAL" clId="{C34AC3FC-C52D-524C-8208-6C191D07C0EA}" dt="2024-06-18T14:21:07.898" v="16" actId="403"/>
          <ac:spMkLst>
            <pc:docMk/>
            <pc:sldMk cId="4090680411" sldId="256"/>
            <ac:spMk id="4" creationId="{874B13D2-6D73-5747-BDB4-44AB0E915A4B}"/>
          </ac:spMkLst>
        </pc:spChg>
      </pc:sldChg>
      <pc:sldChg chg="modSp mod">
        <pc:chgData name="Niloofar Hosseini" userId="eb3e3110-2622-43cd-88f0-a4c46bd91734" providerId="ADAL" clId="{C34AC3FC-C52D-524C-8208-6C191D07C0EA}" dt="2024-06-18T14:22:16.940" v="40" actId="404"/>
        <pc:sldMkLst>
          <pc:docMk/>
          <pc:sldMk cId="4003193528" sldId="257"/>
        </pc:sldMkLst>
        <pc:spChg chg="mod">
          <ac:chgData name="Niloofar Hosseini" userId="eb3e3110-2622-43cd-88f0-a4c46bd91734" providerId="ADAL" clId="{C34AC3FC-C52D-524C-8208-6C191D07C0EA}" dt="2024-06-18T14:22:16.940" v="40" actId="404"/>
          <ac:spMkLst>
            <pc:docMk/>
            <pc:sldMk cId="4003193528" sldId="257"/>
            <ac:spMk id="4" creationId="{874B13D2-6D73-5747-BDB4-44AB0E915A4B}"/>
          </ac:spMkLst>
        </pc:spChg>
      </pc:sldChg>
      <pc:sldChg chg="del">
        <pc:chgData name="Niloofar Hosseini" userId="eb3e3110-2622-43cd-88f0-a4c46bd91734" providerId="ADAL" clId="{C34AC3FC-C52D-524C-8208-6C191D07C0EA}" dt="2024-06-18T14:22:29.323" v="41" actId="2696"/>
        <pc:sldMkLst>
          <pc:docMk/>
          <pc:sldMk cId="2797917268" sldId="258"/>
        </pc:sldMkLst>
      </pc:sldChg>
      <pc:sldChg chg="del">
        <pc:chgData name="Niloofar Hosseini" userId="eb3e3110-2622-43cd-88f0-a4c46bd91734" providerId="ADAL" clId="{C34AC3FC-C52D-524C-8208-6C191D07C0EA}" dt="2024-06-18T14:22:30.609" v="42" actId="2696"/>
        <pc:sldMkLst>
          <pc:docMk/>
          <pc:sldMk cId="4095636682" sldId="259"/>
        </pc:sldMkLst>
      </pc:sldChg>
      <pc:sldChg chg="del">
        <pc:chgData name="Niloofar Hosseini" userId="eb3e3110-2622-43cd-88f0-a4c46bd91734" providerId="ADAL" clId="{C34AC3FC-C52D-524C-8208-6C191D07C0EA}" dt="2024-06-18T14:22:30.726" v="43" actId="2696"/>
        <pc:sldMkLst>
          <pc:docMk/>
          <pc:sldMk cId="2478386346" sldId="260"/>
        </pc:sldMkLst>
      </pc:sldChg>
      <pc:sldChg chg="del">
        <pc:chgData name="Niloofar Hosseini" userId="eb3e3110-2622-43cd-88f0-a4c46bd91734" providerId="ADAL" clId="{C34AC3FC-C52D-524C-8208-6C191D07C0EA}" dt="2024-06-18T14:22:30.900" v="44" actId="2696"/>
        <pc:sldMkLst>
          <pc:docMk/>
          <pc:sldMk cId="1234535732" sldId="261"/>
        </pc:sldMkLst>
      </pc:sldChg>
      <pc:sldChg chg="del">
        <pc:chgData name="Niloofar Hosseini" userId="eb3e3110-2622-43cd-88f0-a4c46bd91734" providerId="ADAL" clId="{C34AC3FC-C52D-524C-8208-6C191D07C0EA}" dt="2024-06-18T14:22:31.712" v="45" actId="2696"/>
        <pc:sldMkLst>
          <pc:docMk/>
          <pc:sldMk cId="58228897" sldId="262"/>
        </pc:sldMkLst>
      </pc:sldChg>
      <pc:sldChg chg="del">
        <pc:chgData name="Niloofar Hosseini" userId="eb3e3110-2622-43cd-88f0-a4c46bd91734" providerId="ADAL" clId="{C34AC3FC-C52D-524C-8208-6C191D07C0EA}" dt="2024-06-18T14:22:32.133" v="46" actId="2696"/>
        <pc:sldMkLst>
          <pc:docMk/>
          <pc:sldMk cId="2979148772" sldId="263"/>
        </pc:sldMkLst>
      </pc:sldChg>
      <pc:sldChg chg="modSp add mod">
        <pc:chgData name="Niloofar Hosseini" userId="eb3e3110-2622-43cd-88f0-a4c46bd91734" providerId="ADAL" clId="{C34AC3FC-C52D-524C-8208-6C191D07C0EA}" dt="2024-06-18T14:24:03.377" v="203" actId="20577"/>
        <pc:sldMkLst>
          <pc:docMk/>
          <pc:sldMk cId="2078546404" sldId="266"/>
        </pc:sldMkLst>
        <pc:spChg chg="mod">
          <ac:chgData name="Niloofar Hosseini" userId="eb3e3110-2622-43cd-88f0-a4c46bd91734" providerId="ADAL" clId="{C34AC3FC-C52D-524C-8208-6C191D07C0EA}" dt="2024-06-18T14:24:03.377" v="203" actId="20577"/>
          <ac:spMkLst>
            <pc:docMk/>
            <pc:sldMk cId="2078546404" sldId="266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2:34.611" v="47" actId="2890"/>
        <pc:sldMkLst>
          <pc:docMk/>
          <pc:sldMk cId="706525125" sldId="267"/>
        </pc:sldMkLst>
      </pc:sldChg>
      <pc:sldChg chg="modSp add mod">
        <pc:chgData name="Niloofar Hosseini" userId="eb3e3110-2622-43cd-88f0-a4c46bd91734" providerId="ADAL" clId="{C34AC3FC-C52D-524C-8208-6C191D07C0EA}" dt="2024-06-18T14:24:00.766" v="201" actId="20577"/>
        <pc:sldMkLst>
          <pc:docMk/>
          <pc:sldMk cId="1970148814" sldId="268"/>
        </pc:sldMkLst>
        <pc:spChg chg="mod">
          <ac:chgData name="Niloofar Hosseini" userId="eb3e3110-2622-43cd-88f0-a4c46bd91734" providerId="ADAL" clId="{C34AC3FC-C52D-524C-8208-6C191D07C0EA}" dt="2024-06-18T14:24:00.766" v="201" actId="20577"/>
          <ac:spMkLst>
            <pc:docMk/>
            <pc:sldMk cId="1970148814" sldId="268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3:18.784" v="121" actId="2890"/>
        <pc:sldMkLst>
          <pc:docMk/>
          <pc:sldMk cId="4174813435" sldId="269"/>
        </pc:sldMkLst>
      </pc:sldChg>
      <pc:sldChg chg="modSp add mod">
        <pc:chgData name="Niloofar Hosseini" userId="eb3e3110-2622-43cd-88f0-a4c46bd91734" providerId="ADAL" clId="{C34AC3FC-C52D-524C-8208-6C191D07C0EA}" dt="2024-06-18T14:24:53.165" v="279" actId="20577"/>
        <pc:sldMkLst>
          <pc:docMk/>
          <pc:sldMk cId="2835431296" sldId="270"/>
        </pc:sldMkLst>
        <pc:spChg chg="mod">
          <ac:chgData name="Niloofar Hosseini" userId="eb3e3110-2622-43cd-88f0-a4c46bd91734" providerId="ADAL" clId="{C34AC3FC-C52D-524C-8208-6C191D07C0EA}" dt="2024-06-18T14:24:53.165" v="279" actId="20577"/>
          <ac:spMkLst>
            <pc:docMk/>
            <pc:sldMk cId="2835431296" sldId="270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4:09.735" v="204" actId="2890"/>
        <pc:sldMkLst>
          <pc:docMk/>
          <pc:sldMk cId="3504260313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092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1942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14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474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058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194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809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063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201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90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6282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2463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7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خدا اکنون بیا ، پر ساز تو قلبم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خدا مشتاقم من ، مسح کن وجودم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aknun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, mash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68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B6ACC-7146-19B6-140E-255D38421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E88474-CA5C-68F1-EB9B-C46F7BB4CFC6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که هستی درمان من ، در سختیها همراه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سودای جان من تویی ، این است سرود قلب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sakhtiha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hamrahe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Sodaye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jane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37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439B1-C2B3-8B30-9C54-F4242813E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7A91BF-5DBC-805D-250A-A69D4696476E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 تویی تنها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مخفیگاه من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Makhfigahe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935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E068A-28A4-ADF3-78CE-31078C049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F63EB0-890A-AC26-39D1-CC5ACE5721CC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 تویی تنها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یار و غمخوار من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Yar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ghamkhare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327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2FB8B-0186-3436-026B-260C67A0A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F78680-BE50-F87F-5EB2-B7CE84B7140E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 تویی تنها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تار و پود من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tanha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13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84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119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5</cp:revision>
  <dcterms:created xsi:type="dcterms:W3CDTF">2022-02-25T13:27:14Z</dcterms:created>
  <dcterms:modified xsi:type="dcterms:W3CDTF">2026-05-15T08:39:54Z</dcterms:modified>
</cp:coreProperties>
</file>