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72" r:id="rId1"/>
  </p:sldMasterIdLst>
  <p:notesMasterIdLst>
    <p:notesMasterId r:id="rId8"/>
  </p:notesMasterIdLst>
  <p:sldIdLst>
    <p:sldId id="261" r:id="rId2"/>
    <p:sldId id="256" r:id="rId3"/>
    <p:sldId id="265" r:id="rId4"/>
    <p:sldId id="266" r:id="rId5"/>
    <p:sldId id="267" r:id="rId6"/>
    <p:sldId id="263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725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defRPr sz="1100"/>
            </a:lvl1pPr>
            <a:lvl2pPr lvl="1">
              <a:spcBef>
                <a:spcPts val="0"/>
              </a:spcBef>
              <a:defRPr sz="1100"/>
            </a:lvl2pPr>
            <a:lvl3pPr lvl="2">
              <a:spcBef>
                <a:spcPts val="0"/>
              </a:spcBef>
              <a:defRPr sz="1100"/>
            </a:lvl3pPr>
            <a:lvl4pPr lvl="3">
              <a:spcBef>
                <a:spcPts val="0"/>
              </a:spcBef>
              <a:defRPr sz="1100"/>
            </a:lvl4pPr>
            <a:lvl5pPr lvl="4">
              <a:spcBef>
                <a:spcPts val="0"/>
              </a:spcBef>
              <a:defRPr sz="1100"/>
            </a:lvl5pPr>
            <a:lvl6pPr lvl="5">
              <a:spcBef>
                <a:spcPts val="0"/>
              </a:spcBef>
              <a:defRPr sz="1100"/>
            </a:lvl6pPr>
            <a:lvl7pPr lvl="6">
              <a:spcBef>
                <a:spcPts val="0"/>
              </a:spcBef>
              <a:defRPr sz="1100"/>
            </a:lvl7pPr>
            <a:lvl8pPr lvl="7">
              <a:spcBef>
                <a:spcPts val="0"/>
              </a:spcBef>
              <a:defRPr sz="1100"/>
            </a:lvl8pPr>
            <a:lvl9pPr lvl="8">
              <a:spcBef>
                <a:spcPts val="0"/>
              </a:spcBef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617230182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Shape 8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87" name="Shape 8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33993458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Shape 8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82" name="Shape 8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66477313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Shape 8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82" name="Shape 8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81531887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Shape 8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82" name="Shape 8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96835815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Shape 8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82" name="Shape 8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30506838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Shape 8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87" name="Shape 8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8132704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1200" b="0" i="0" u="none" strike="noStrike" cap="none" smtClean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ar-SA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6625646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1200" b="0" i="0" u="none" strike="noStrike" cap="none" smtClean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ar-SA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0895247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1200" b="0" i="0" u="none" strike="noStrike" cap="none" smtClean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ar-SA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747105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1200" b="0" i="0" u="none" strike="noStrike" cap="none" smtClean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ar-SA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413805264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1200" b="0" i="0" u="none" strike="noStrike" cap="none" smtClean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ar-SA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556673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1200" b="0" i="0" u="none" strike="noStrike" cap="none" smtClean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ar-SA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52305504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1200" b="0" i="0" u="none" strike="noStrike" cap="none" smtClean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ar-SA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1097626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1200" b="0" i="0" u="none" strike="noStrike" cap="none" smtClean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ar-SA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2839970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1200" b="0" i="0" u="none" strike="noStrike" cap="none" smtClean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ar-SA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4197254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1200" b="0" i="0" u="none" strike="noStrike" cap="none" smtClean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ar-SA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9967272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1200" b="0" i="0" u="none" strike="noStrike" cap="none" smtClean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ar-SA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817687236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1200" b="0" i="0" u="none" strike="noStrike" cap="none" smtClean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ar-SA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66908899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432864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Shape 84"/>
          <p:cNvSpPr txBox="1">
            <a:spLocks noGrp="1"/>
          </p:cNvSpPr>
          <p:nvPr>
            <p:ph type="subTitle" idx="1"/>
          </p:nvPr>
        </p:nvSpPr>
        <p:spPr>
          <a:xfrm>
            <a:off x="0" y="-10274"/>
            <a:ext cx="12192000" cy="7053209"/>
          </a:xfrm>
          <a:prstGeom prst="rect">
            <a:avLst/>
          </a:prstGeom>
          <a:noFill/>
          <a:ln>
            <a:noFill/>
          </a:ln>
          <a:effectLst>
            <a:glow rad="139700">
              <a:schemeClr val="accent3">
                <a:satMod val="175000"/>
                <a:alpha val="40000"/>
              </a:schemeClr>
            </a:glow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ctr" rtl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Arial"/>
              <a:buNone/>
            </a:pPr>
            <a:r>
              <a:rPr lang="ar-SA" sz="440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cs typeface="XB Zar" panose="02000506090000020003" pitchFamily="2" charset="-78"/>
                <a:sym typeface="Times New Roman"/>
              </a:rPr>
              <a:t>روى تو </a:t>
            </a:r>
            <a:r>
              <a:rPr lang="en-GB" sz="440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cs typeface="XB Zar" panose="02000506090000020003" pitchFamily="2" charset="-78"/>
                <a:sym typeface="Times New Roman"/>
              </a:rPr>
              <a:t> </a:t>
            </a:r>
            <a:r>
              <a:rPr lang="ar-SA" sz="440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cs typeface="XB Zar" panose="02000506090000020003" pitchFamily="2" charset="-78"/>
                <a:sym typeface="Times New Roman"/>
              </a:rPr>
              <a:t>را مى طلبيم  </a:t>
            </a:r>
            <a:endParaRPr lang="en-GB" sz="4400" u="none" strike="noStrike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ea typeface="Times New Roman"/>
              <a:cs typeface="XB Zar" panose="02000506090000020003" pitchFamily="2" charset="-78"/>
              <a:sym typeface="Times New Roman"/>
            </a:endParaRPr>
          </a:p>
          <a:p>
            <a:pPr marL="0" marR="0" lvl="0" indent="0" algn="ctr" rtl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Arial"/>
              <a:buNone/>
            </a:pPr>
            <a:r>
              <a:rPr lang="ar-SA" sz="440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cs typeface="XB Zar" panose="02000506090000020003" pitchFamily="2" charset="-78"/>
                <a:sym typeface="Times New Roman"/>
              </a:rPr>
              <a:t>قدوس قدوس نامت خوانيم </a:t>
            </a:r>
            <a:endParaRPr sz="4400" u="none" strike="noStrike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ea typeface="Times New Roman"/>
              <a:cs typeface="XB Zar" panose="02000506090000020003" pitchFamily="2" charset="-78"/>
              <a:sym typeface="Times New Roman"/>
            </a:endParaRPr>
          </a:p>
          <a:p>
            <a:pPr marL="0" marR="0" lvl="0" indent="0" algn="ctr" rtl="1">
              <a:lnSpc>
                <a:spcPct val="150000"/>
              </a:lnSpc>
              <a:spcBef>
                <a:spcPts val="1000"/>
              </a:spcBef>
              <a:buClr>
                <a:srgbClr val="FFFF00"/>
              </a:buClr>
              <a:buSzPct val="25000"/>
              <a:buFont typeface="Arial"/>
              <a:buNone/>
            </a:pPr>
            <a:r>
              <a:rPr lang="ar-SA" sz="440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cs typeface="XB Zar" panose="02000506090000020003" pitchFamily="2" charset="-78"/>
                <a:sym typeface="Times New Roman"/>
              </a:rPr>
              <a:t>به تخت فيضت راحت آييم </a:t>
            </a:r>
            <a:endParaRPr lang="en-GB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ea typeface="Times New Roman"/>
              <a:cs typeface="XB Zar" panose="02000506090000020003" pitchFamily="2" charset="-78"/>
              <a:sym typeface="Times New Roman"/>
            </a:endParaRPr>
          </a:p>
          <a:p>
            <a:pPr marL="0" marR="0" lvl="0" indent="0" algn="ctr" rtl="1">
              <a:lnSpc>
                <a:spcPct val="150000"/>
              </a:lnSpc>
              <a:spcBef>
                <a:spcPts val="1000"/>
              </a:spcBef>
              <a:buClr>
                <a:srgbClr val="FFFF00"/>
              </a:buClr>
              <a:buSzPct val="25000"/>
              <a:buFont typeface="Arial"/>
              <a:buNone/>
            </a:pPr>
            <a:r>
              <a:rPr lang="ar-SA" sz="440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cs typeface="XB Zar" panose="02000506090000020003" pitchFamily="2" charset="-78"/>
                <a:sym typeface="Times New Roman"/>
              </a:rPr>
              <a:t>در آسمان</a:t>
            </a:r>
            <a:endParaRPr lang="fa-IR" sz="4400" u="none" strike="noStrike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ea typeface="Times New Roman"/>
              <a:cs typeface="XB Zar" panose="02000506090000020003" pitchFamily="2" charset="-78"/>
              <a:sym typeface="Times New Roman"/>
            </a:endParaRPr>
          </a:p>
          <a:p>
            <a:pPr marL="0" marR="0" lvl="0" indent="0" algn="ctr" rtl="1">
              <a:lnSpc>
                <a:spcPct val="150000"/>
              </a:lnSpc>
              <a:spcBef>
                <a:spcPts val="1000"/>
              </a:spcBef>
              <a:buClr>
                <a:srgbClr val="FFFF00"/>
              </a:buClr>
              <a:buSzPct val="25000"/>
              <a:buFont typeface="Arial"/>
              <a:buNone/>
            </a:pP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Times New Roman"/>
                <a:cs typeface="XB Zar" panose="02000506090000020003" pitchFamily="2" charset="-78"/>
                <a:sym typeface="Times New Roman"/>
              </a:rPr>
              <a:t>(x2)</a:t>
            </a:r>
            <a:endParaRPr lang="ar-SA" sz="3600" u="none" strike="noStrike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ea typeface="Times New Roman"/>
              <a:cs typeface="XB Zar" panose="02000506090000020003" pitchFamily="2" charset="-78"/>
              <a:sym typeface="Times New Roman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Shape 84"/>
          <p:cNvSpPr txBox="1">
            <a:spLocks noGrp="1"/>
          </p:cNvSpPr>
          <p:nvPr>
            <p:ph type="subTitle" idx="1"/>
          </p:nvPr>
        </p:nvSpPr>
        <p:spPr>
          <a:xfrm>
            <a:off x="0" y="329938"/>
            <a:ext cx="12192000" cy="6712997"/>
          </a:xfrm>
          <a:prstGeom prst="rect">
            <a:avLst/>
          </a:prstGeom>
          <a:noFill/>
          <a:ln>
            <a:noFill/>
          </a:ln>
          <a:effectLst>
            <a:glow rad="139700">
              <a:schemeClr val="accent3">
                <a:satMod val="175000"/>
                <a:alpha val="40000"/>
              </a:schemeClr>
            </a:glow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ctr" rtl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Arial"/>
              <a:buNone/>
            </a:pPr>
            <a:r>
              <a:rPr lang="fa-IR" sz="4800" b="1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cs typeface="XB Zar" panose="02000506090000020003" pitchFamily="2" charset="-78"/>
                <a:sym typeface="Times New Roman"/>
              </a:rPr>
              <a:t>برکات از سما ریزد بر دلهای ما</a:t>
            </a:r>
            <a:endParaRPr lang="en-GB" sz="4800" b="1" u="none" strike="noStrike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ea typeface="Times New Roman"/>
              <a:cs typeface="XB Zar" panose="02000506090000020003" pitchFamily="2" charset="-78"/>
              <a:sym typeface="Times New Roman"/>
            </a:endParaRPr>
          </a:p>
          <a:p>
            <a:pPr marL="0" marR="0" lvl="0" indent="0" algn="ctr" rtl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Arial"/>
              <a:buNone/>
            </a:pPr>
            <a:r>
              <a:rPr lang="fa-IR" sz="4800" b="1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cs typeface="XB Zar" panose="02000506090000020003" pitchFamily="2" charset="-78"/>
                <a:sym typeface="Times New Roman"/>
              </a:rPr>
              <a:t>قدرت روح تو باشد در ما</a:t>
            </a:r>
            <a:endParaRPr sz="4800" b="1" u="none" strike="noStrike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ea typeface="Times New Roman"/>
              <a:cs typeface="XB Zar" panose="02000506090000020003" pitchFamily="2" charset="-78"/>
              <a:sym typeface="Times New Roman"/>
            </a:endParaRPr>
          </a:p>
          <a:p>
            <a:pPr marL="0" marR="0" lvl="0" indent="0" algn="ctr" rtl="1">
              <a:lnSpc>
                <a:spcPct val="150000"/>
              </a:lnSpc>
              <a:spcBef>
                <a:spcPts val="1000"/>
              </a:spcBef>
              <a:buClr>
                <a:srgbClr val="FFFF00"/>
              </a:buClr>
              <a:buSzPct val="25000"/>
              <a:buFont typeface="Arial"/>
              <a:buNone/>
            </a:pPr>
            <a:r>
              <a:rPr lang="en-US" sz="4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Times New Roman"/>
                <a:cs typeface="XB Zar" panose="02000506090000020003" pitchFamily="2" charset="-78"/>
                <a:sym typeface="Times New Roman"/>
              </a:rPr>
              <a:t>(x2)</a:t>
            </a:r>
            <a:endParaRPr lang="ar-SA" sz="4000" b="1" u="none" strike="noStrike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ea typeface="Times New Roman"/>
              <a:cs typeface="XB Zar" panose="02000506090000020003" pitchFamily="2" charset="-78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1848036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Shape 84"/>
          <p:cNvSpPr txBox="1">
            <a:spLocks noGrp="1"/>
          </p:cNvSpPr>
          <p:nvPr>
            <p:ph type="subTitle" idx="1"/>
          </p:nvPr>
        </p:nvSpPr>
        <p:spPr>
          <a:xfrm>
            <a:off x="0" y="-10274"/>
            <a:ext cx="12192000" cy="7053209"/>
          </a:xfrm>
          <a:prstGeom prst="rect">
            <a:avLst/>
          </a:prstGeom>
          <a:noFill/>
          <a:ln>
            <a:noFill/>
          </a:ln>
          <a:effectLst>
            <a:glow rad="139700">
              <a:schemeClr val="accent3">
                <a:satMod val="175000"/>
                <a:alpha val="40000"/>
              </a:schemeClr>
            </a:glow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ctr" rtl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Arial"/>
              <a:buNone/>
            </a:pPr>
            <a:r>
              <a:rPr lang="fa-IR" sz="440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cs typeface="XB Zar" panose="02000506090000020003" pitchFamily="2" charset="-78"/>
                <a:sym typeface="Times New Roman"/>
              </a:rPr>
              <a:t>آرامی‌ام در روح توست</a:t>
            </a:r>
            <a:endParaRPr lang="en-GB" sz="4400" u="none" strike="noStrike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ea typeface="Times New Roman"/>
              <a:cs typeface="XB Zar" panose="02000506090000020003" pitchFamily="2" charset="-78"/>
              <a:sym typeface="Times New Roman"/>
            </a:endParaRPr>
          </a:p>
          <a:p>
            <a:pPr marL="0" marR="0" lvl="0" indent="0" algn="ctr" rtl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Arial"/>
              <a:buNone/>
            </a:pPr>
            <a:r>
              <a:rPr lang="fa-IR" sz="440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cs typeface="XB Zar" panose="02000506090000020003" pitchFamily="2" charset="-78"/>
                <a:sym typeface="Times New Roman"/>
              </a:rPr>
              <a:t>نگاه من به سوی توست</a:t>
            </a:r>
            <a:endParaRPr sz="4400" u="none" strike="noStrike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ea typeface="Times New Roman"/>
              <a:cs typeface="XB Zar" panose="02000506090000020003" pitchFamily="2" charset="-78"/>
              <a:sym typeface="Times New Roman"/>
            </a:endParaRPr>
          </a:p>
          <a:p>
            <a:pPr marL="0" marR="0" lvl="0" indent="0" algn="ctr" rtl="1">
              <a:lnSpc>
                <a:spcPct val="150000"/>
              </a:lnSpc>
              <a:spcBef>
                <a:spcPts val="1000"/>
              </a:spcBef>
              <a:buClr>
                <a:srgbClr val="FFFF00"/>
              </a:buClr>
              <a:buSzPct val="25000"/>
              <a:buFont typeface="Arial"/>
              <a:buNone/>
            </a:pPr>
            <a:r>
              <a:rPr lang="fa-IR" sz="440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cs typeface="XB Zar" panose="02000506090000020003" pitchFamily="2" charset="-78"/>
                <a:sym typeface="Times New Roman"/>
              </a:rPr>
              <a:t>جان من در دستان توست</a:t>
            </a:r>
            <a:endParaRPr lang="en-GB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ea typeface="Times New Roman"/>
              <a:cs typeface="XB Zar" panose="02000506090000020003" pitchFamily="2" charset="-78"/>
              <a:sym typeface="Times New Roman"/>
            </a:endParaRPr>
          </a:p>
          <a:p>
            <a:pPr marL="0" marR="0" lvl="0" indent="0" algn="ctr" rtl="1">
              <a:lnSpc>
                <a:spcPct val="150000"/>
              </a:lnSpc>
              <a:spcBef>
                <a:spcPts val="1000"/>
              </a:spcBef>
              <a:buClr>
                <a:srgbClr val="FFFF00"/>
              </a:buClr>
              <a:buSzPct val="25000"/>
              <a:buFont typeface="Arial"/>
              <a:buNone/>
            </a:pPr>
            <a:r>
              <a:rPr lang="fa-IR" sz="440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cs typeface="XB Zar" panose="02000506090000020003" pitchFamily="2" charset="-78"/>
                <a:sym typeface="Times New Roman"/>
              </a:rPr>
              <a:t>ای عیسی</a:t>
            </a:r>
          </a:p>
          <a:p>
            <a:pPr marL="0" marR="0" lvl="0" indent="0" algn="ctr" rtl="1">
              <a:lnSpc>
                <a:spcPct val="150000"/>
              </a:lnSpc>
              <a:spcBef>
                <a:spcPts val="1000"/>
              </a:spcBef>
              <a:buClr>
                <a:srgbClr val="FFFF00"/>
              </a:buClr>
              <a:buSzPct val="25000"/>
              <a:buFont typeface="Arial"/>
              <a:buNone/>
            </a:pP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Times New Roman"/>
                <a:cs typeface="XB Zar" panose="02000506090000020003" pitchFamily="2" charset="-78"/>
                <a:sym typeface="Times New Roman"/>
              </a:rPr>
              <a:t>(x2)</a:t>
            </a:r>
            <a:endParaRPr lang="ar-SA" sz="3600" u="none" strike="noStrike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ea typeface="Times New Roman"/>
              <a:cs typeface="XB Zar" panose="02000506090000020003" pitchFamily="2" charset="-78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4423053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Shape 84"/>
          <p:cNvSpPr txBox="1">
            <a:spLocks noGrp="1"/>
          </p:cNvSpPr>
          <p:nvPr>
            <p:ph type="subTitle" idx="1"/>
          </p:nvPr>
        </p:nvSpPr>
        <p:spPr>
          <a:xfrm>
            <a:off x="0" y="329938"/>
            <a:ext cx="12192000" cy="6712997"/>
          </a:xfrm>
          <a:prstGeom prst="rect">
            <a:avLst/>
          </a:prstGeom>
          <a:noFill/>
          <a:ln>
            <a:noFill/>
          </a:ln>
          <a:effectLst>
            <a:glow rad="139700">
              <a:schemeClr val="accent3">
                <a:satMod val="175000"/>
                <a:alpha val="40000"/>
              </a:schemeClr>
            </a:glow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ctr" rtl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Arial"/>
              <a:buNone/>
            </a:pPr>
            <a:r>
              <a:rPr lang="fa-IR" sz="4800" b="1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cs typeface="XB Zar" panose="02000506090000020003" pitchFamily="2" charset="-78"/>
                <a:sym typeface="Times New Roman"/>
              </a:rPr>
              <a:t>برکات از سما ریزد بر دلهای ما</a:t>
            </a:r>
            <a:endParaRPr lang="en-GB" sz="4800" b="1" u="none" strike="noStrike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ea typeface="Times New Roman"/>
              <a:cs typeface="XB Zar" panose="02000506090000020003" pitchFamily="2" charset="-78"/>
              <a:sym typeface="Times New Roman"/>
            </a:endParaRPr>
          </a:p>
          <a:p>
            <a:pPr marL="0" marR="0" lvl="0" indent="0" algn="ctr" rtl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Arial"/>
              <a:buNone/>
            </a:pPr>
            <a:r>
              <a:rPr lang="fa-IR" sz="4800" b="1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cs typeface="XB Zar" panose="02000506090000020003" pitchFamily="2" charset="-78"/>
                <a:sym typeface="Times New Roman"/>
              </a:rPr>
              <a:t>قدرت روح تو باشد در ما</a:t>
            </a:r>
            <a:endParaRPr sz="4800" b="1" u="none" strike="noStrike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ea typeface="Times New Roman"/>
              <a:cs typeface="XB Zar" panose="02000506090000020003" pitchFamily="2" charset="-78"/>
              <a:sym typeface="Times New Roman"/>
            </a:endParaRPr>
          </a:p>
          <a:p>
            <a:pPr marL="0" marR="0" lvl="0" indent="0" algn="ctr" rtl="1">
              <a:lnSpc>
                <a:spcPct val="150000"/>
              </a:lnSpc>
              <a:spcBef>
                <a:spcPts val="1000"/>
              </a:spcBef>
              <a:buClr>
                <a:srgbClr val="FFFF00"/>
              </a:buClr>
              <a:buSzPct val="25000"/>
              <a:buFont typeface="Arial"/>
              <a:buNone/>
            </a:pPr>
            <a:r>
              <a:rPr lang="en-US" sz="4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Times New Roman"/>
                <a:cs typeface="XB Zar" panose="02000506090000020003" pitchFamily="2" charset="-78"/>
                <a:sym typeface="Times New Roman"/>
              </a:rPr>
              <a:t>(x2)</a:t>
            </a:r>
            <a:endParaRPr lang="ar-SA" sz="4000" b="1" u="none" strike="noStrike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ea typeface="Times New Roman"/>
              <a:cs typeface="XB Zar" panose="02000506090000020003" pitchFamily="2" charset="-78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8912623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1045670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62</TotalTime>
  <Words>70</Words>
  <Application>Microsoft Office PowerPoint</Application>
  <PresentationFormat>Widescreen</PresentationFormat>
  <Paragraphs>16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2" baseType="lpstr">
      <vt:lpstr>Arial</vt:lpstr>
      <vt:lpstr>Calibri</vt:lpstr>
      <vt:lpstr>Calibri Light</vt:lpstr>
      <vt:lpstr>Times New Roman</vt:lpstr>
      <vt:lpstr>XB Zar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Kamil Hooseini</dc:creator>
  <cp:lastModifiedBy>Yalda Mirshekar</cp:lastModifiedBy>
  <cp:revision>8</cp:revision>
  <dcterms:modified xsi:type="dcterms:W3CDTF">2025-05-05T13:51:08Z</dcterms:modified>
</cp:coreProperties>
</file>