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8"/>
  </p:notesMasterIdLst>
  <p:sldIdLst>
    <p:sldId id="261" r:id="rId2"/>
    <p:sldId id="256" r:id="rId3"/>
    <p:sldId id="268" r:id="rId4"/>
    <p:sldId id="269" r:id="rId5"/>
    <p:sldId id="270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723018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9934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4773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53FD8369-6659-8818-9E06-2901CD3CE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D4787937-C042-C0CE-9ABD-C8DBAD4B4F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B319B04B-05B8-365F-6625-2E1E1E55F1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3084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C77B6101-E04C-CF73-A380-22058A293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09D89D54-C38F-3C98-2516-633DE2BAB2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291104DB-3DCE-76DA-84BC-FDED5D8934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9331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F1D6707-4610-AF08-86BC-2860413E4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B6206D52-1A7A-4BB4-8DDD-AF0D87A4DF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D223D764-74C9-874B-C1E7-69B140E2FB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28098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3270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2564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9524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4710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380526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5667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30550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9762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399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9725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6727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768723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90889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3286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-10274"/>
            <a:ext cx="12192000" cy="7053209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0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روى تو</a:t>
            </a:r>
            <a:r>
              <a:rPr lang="fa-IR" sz="48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را مى</a:t>
            </a:r>
            <a:r>
              <a:rPr lang="fa-IR" sz="48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‌</a:t>
            </a:r>
            <a:r>
              <a:rPr lang="ar-SA" sz="48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طلبيم قدوس قدوس نامت خوانيم </a:t>
            </a:r>
            <a:endParaRPr sz="4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به تخت فيضت راحت آييم در آسمان</a:t>
            </a:r>
            <a:endParaRPr lang="fa-IR" sz="48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Ruye</a:t>
            </a:r>
            <a:r>
              <a:rPr lang="en-US" sz="3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36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mitalabim</a:t>
            </a:r>
            <a:r>
              <a:rPr lang="en-US" sz="3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</a:t>
            </a:r>
            <a:r>
              <a:rPr lang="en-US" sz="3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</a:t>
            </a:r>
            <a:r>
              <a:rPr lang="en-US" sz="3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namat</a:t>
            </a:r>
            <a:r>
              <a:rPr lang="en-US" sz="3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khanim</a:t>
            </a:r>
            <a:endParaRPr lang="en-US" sz="36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takhte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feyzat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Rahat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ayim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aseman</a:t>
            </a:r>
            <a:endParaRPr lang="fa-IR" sz="36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CFC8EF3C-6C77-B6DB-12C5-2015AF060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2147A48B-E093-DD9F-021E-52F3DA358CE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10274"/>
            <a:ext cx="12192000" cy="7053209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000" b="1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برکات از سما ریزد بر دلهای ما</a:t>
            </a:r>
          </a:p>
          <a:p>
            <a:pPr lvl="0"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قدرت روح تو باشد در ما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b="1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Barekat</a:t>
            </a:r>
            <a:r>
              <a:rPr lang="en-US" sz="3600" b="1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3600" b="1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sama</a:t>
            </a:r>
            <a:r>
              <a:rPr lang="en-US" sz="3600" b="1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rizad</a:t>
            </a:r>
            <a:r>
              <a:rPr lang="en-US" sz="3600" b="1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bar </a:t>
            </a:r>
            <a:r>
              <a:rPr lang="en-US" sz="3600" b="1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delhaye</a:t>
            </a:r>
            <a:r>
              <a:rPr lang="en-US" sz="3600" b="1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Ghodrate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bashad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</a:t>
            </a:r>
            <a:endParaRPr lang="fa-IR" sz="3600" b="1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6292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6DF57AB4-202F-0E46-A308-60CC72791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579C62AC-8B22-1749-16C4-5DD94A201F3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10274"/>
            <a:ext cx="12192000" cy="7053209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0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آرامی‌ام در روح توست نگاه من به سوی توست</a:t>
            </a:r>
          </a:p>
          <a:p>
            <a:pPr lvl="0"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جان من در دستان توست ای عیسی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Aramiam</a:t>
            </a:r>
            <a:r>
              <a:rPr lang="en-US" sz="3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ruhe</a:t>
            </a:r>
            <a:r>
              <a:rPr lang="en-US" sz="3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tost</a:t>
            </a:r>
            <a:r>
              <a:rPr lang="en-US" sz="3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negahe</a:t>
            </a:r>
            <a:r>
              <a:rPr lang="en-US" sz="3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be </a:t>
            </a:r>
            <a:r>
              <a:rPr lang="en-US" sz="36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suye</a:t>
            </a:r>
            <a:r>
              <a:rPr lang="en-US" sz="360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tost</a:t>
            </a:r>
            <a:endParaRPr lang="en-US" sz="36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Jane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dastane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Isa</a:t>
            </a:r>
            <a:endParaRPr lang="fa-IR" sz="360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93186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8C509993-FCD3-F329-7735-E20A14990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AEF96CC0-B329-9ACD-5BE7-A37DC41311F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10274"/>
            <a:ext cx="12192000" cy="7053209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2000" b="1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برکات از سما ریزد بر دلهای ما</a:t>
            </a:r>
          </a:p>
          <a:p>
            <a:pPr lvl="0"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قدرت روح تو باشد در ما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b="1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Barekat</a:t>
            </a:r>
            <a:r>
              <a:rPr lang="en-US" sz="3600" b="1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3600" b="1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sama</a:t>
            </a:r>
            <a:r>
              <a:rPr lang="en-US" sz="3600" b="1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rizad</a:t>
            </a:r>
            <a:r>
              <a:rPr lang="en-US" sz="3600" b="1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bar </a:t>
            </a:r>
            <a:r>
              <a:rPr lang="en-US" sz="3600" b="1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delhaye</a:t>
            </a:r>
            <a:r>
              <a:rPr lang="en-US" sz="3600" b="1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Ghodrate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bashad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</a:t>
            </a:r>
            <a:endParaRPr lang="fa-IR" sz="3600" b="1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08061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045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</TotalTime>
  <Words>116</Words>
  <Application>Microsoft Office PowerPoint</Application>
  <PresentationFormat>Widescreen</PresentationFormat>
  <Paragraphs>24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9</cp:revision>
  <dcterms:modified xsi:type="dcterms:W3CDTF">2026-03-16T12:05:26Z</dcterms:modified>
</cp:coreProperties>
</file>