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1"/>
  </p:notesMasterIdLst>
  <p:sldIdLst>
    <p:sldId id="265" r:id="rId2"/>
    <p:sldId id="256" r:id="rId3"/>
    <p:sldId id="260" r:id="rId4"/>
    <p:sldId id="257" r:id="rId5"/>
    <p:sldId id="258" r:id="rId6"/>
    <p:sldId id="261" r:id="rId7"/>
    <p:sldId id="262" r:id="rId8"/>
    <p:sldId id="266" r:id="rId9"/>
    <p:sldId id="264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559551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8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6631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884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660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0403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6024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7180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76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077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6139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0220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5275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4632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3054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7776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0203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68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5610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0314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5905633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0093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53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72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marR="0" lvl="0" indent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پیروزیم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فیض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او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همراه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ماست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محبت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همواره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قلب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ماست</a:t>
            </a:r>
            <a:r>
              <a:rPr lang="en-US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9624"/>
            <a:ext cx="12156707" cy="691575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</a:p>
          <a:p>
            <a:pPr rtl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روح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قدوس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خداوندم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ریخته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شد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قلب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از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حضورش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هدایت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شویم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روح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اوست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حامی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</a:t>
            </a: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144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-19251"/>
            <a:ext cx="12192000" cy="6877251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ســتـایـیم  نـامـت  را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ســتـایـیم  نـامـت  را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نـام  قـدوس  تـوست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سـپـر  و  پــنــاه  مــا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طلوع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صبح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زیباست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آن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کلامت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به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زیبایی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دریاست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آن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نگاهت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تسلی شب و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روزم تو هستی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کلام توست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نجاتم ای خداوند</a:t>
            </a:r>
          </a:p>
        </p:txBody>
      </p:sp>
    </p:spTree>
    <p:extLst>
      <p:ext uri="{BB962C8B-B14F-4D97-AF65-F5344CB8AC3E}">
        <p14:creationId xmlns:p14="http://schemas.microsoft.com/office/powerpoint/2010/main" val="1618801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می خوانیم نامت را</a:t>
            </a:r>
          </a:p>
          <a:p>
            <a:pPr marL="0" indent="0" algn="ctr" rtl="1">
              <a:spcBef>
                <a:spcPts val="0"/>
              </a:spcBef>
              <a:buSzPct val="25000"/>
              <a:buNone/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می خوانیم نامت را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نـام  قـدوس  تـوست</a:t>
            </a:r>
            <a:endParaRPr lang="en-GB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سـپـر  و  پــنــاه  مــا</a:t>
            </a:r>
          </a:p>
        </p:txBody>
      </p:sp>
    </p:spTree>
    <p:extLst>
      <p:ext uri="{BB962C8B-B14F-4D97-AF65-F5344CB8AC3E}">
        <p14:creationId xmlns:p14="http://schemas.microsoft.com/office/powerpoint/2010/main" val="2593994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-19251"/>
            <a:ext cx="12192000" cy="6877251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endParaRPr lang="en-GB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ســتـایـیم  نـامـت  را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ســتـایـیم  نـامـت  را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نـام  قـدوس  تـوست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سـپـر  و  پــنــاه  مــا</a:t>
            </a: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512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86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123</Words>
  <Application>Microsoft Office PowerPoint</Application>
  <PresentationFormat>Widescreen</PresentationFormat>
  <Paragraphs>35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 Light</vt:lpstr>
      <vt:lpstr>Century Gothic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2025-05-05T15:08:50Z</dcterms:modified>
</cp:coreProperties>
</file>