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8" r:id="rId1"/>
  </p:sldMasterIdLst>
  <p:notesMasterIdLst>
    <p:notesMasterId r:id="rId11"/>
  </p:notesMasterIdLst>
  <p:sldIdLst>
    <p:sldId id="265" r:id="rId2"/>
    <p:sldId id="256" r:id="rId3"/>
    <p:sldId id="267" r:id="rId4"/>
    <p:sldId id="271" r:id="rId5"/>
    <p:sldId id="269" r:id="rId6"/>
    <p:sldId id="270" r:id="rId7"/>
    <p:sldId id="268" r:id="rId8"/>
    <p:sldId id="272" r:id="rId9"/>
    <p:sldId id="264" r:id="rId10"/>
  </p:sldIdLst>
  <p:sldSz cx="12192000" cy="6858000"/>
  <p:notesSz cx="6858000" cy="9144000"/>
  <p:embeddedFontLst>
    <p:embeddedFont>
      <p:font typeface="Century Gothic" panose="020B0502020202020204" pitchFamily="34" charset="0"/>
      <p:regular r:id="rId12"/>
      <p:bold r:id="rId13"/>
      <p:italic r:id="rId14"/>
      <p:boldItalic r:id="rId15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725" y="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font" Target="fonts/font4.fntdata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 sz="1100"/>
            </a:lvl1pPr>
            <a:lvl2pPr lvl="1">
              <a:spcBef>
                <a:spcPts val="0"/>
              </a:spcBef>
              <a:defRPr sz="1100"/>
            </a:lvl2pPr>
            <a:lvl3pPr lvl="2">
              <a:spcBef>
                <a:spcPts val="0"/>
              </a:spcBef>
              <a:defRPr sz="1100"/>
            </a:lvl3pPr>
            <a:lvl4pPr lvl="3">
              <a:spcBef>
                <a:spcPts val="0"/>
              </a:spcBef>
              <a:defRPr sz="1100"/>
            </a:lvl4pPr>
            <a:lvl5pPr lvl="4">
              <a:spcBef>
                <a:spcPts val="0"/>
              </a:spcBef>
              <a:defRPr sz="1100"/>
            </a:lvl5pPr>
            <a:lvl6pPr lvl="5">
              <a:spcBef>
                <a:spcPts val="0"/>
              </a:spcBef>
              <a:defRPr sz="1100"/>
            </a:lvl6pPr>
            <a:lvl7pPr lvl="6">
              <a:spcBef>
                <a:spcPts val="0"/>
              </a:spcBef>
              <a:defRPr sz="1100"/>
            </a:lvl7pPr>
            <a:lvl8pPr lvl="7">
              <a:spcBef>
                <a:spcPts val="0"/>
              </a:spcBef>
              <a:defRPr sz="1100"/>
            </a:lvl8pPr>
            <a:lvl9pPr lvl="8">
              <a:spcBef>
                <a:spcPts val="0"/>
              </a:spcBef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835595516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Shape 13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31" name="Shape 13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78389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26" name="Shape 12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58663182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>
          <a:extLst>
            <a:ext uri="{FF2B5EF4-FFF2-40B4-BE49-F238E27FC236}">
              <a16:creationId xmlns:a16="http://schemas.microsoft.com/office/drawing/2014/main" id="{AE243143-C436-9D67-82E9-723850199D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>
            <a:extLst>
              <a:ext uri="{FF2B5EF4-FFF2-40B4-BE49-F238E27FC236}">
                <a16:creationId xmlns:a16="http://schemas.microsoft.com/office/drawing/2014/main" id="{B8698322-DA67-7A37-B585-A56823F10E1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26" name="Shape 126">
            <a:extLst>
              <a:ext uri="{FF2B5EF4-FFF2-40B4-BE49-F238E27FC236}">
                <a16:creationId xmlns:a16="http://schemas.microsoft.com/office/drawing/2014/main" id="{5DEBFD65-A078-FA6F-DCB7-6646348F0F1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8796396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>
          <a:extLst>
            <a:ext uri="{FF2B5EF4-FFF2-40B4-BE49-F238E27FC236}">
              <a16:creationId xmlns:a16="http://schemas.microsoft.com/office/drawing/2014/main" id="{E9CFB6B8-85C6-CCC9-456A-B3AE3E309E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>
            <a:extLst>
              <a:ext uri="{FF2B5EF4-FFF2-40B4-BE49-F238E27FC236}">
                <a16:creationId xmlns:a16="http://schemas.microsoft.com/office/drawing/2014/main" id="{AF6AEB48-DEE2-1EFB-04F4-6218320BE00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26" name="Shape 126">
            <a:extLst>
              <a:ext uri="{FF2B5EF4-FFF2-40B4-BE49-F238E27FC236}">
                <a16:creationId xmlns:a16="http://schemas.microsoft.com/office/drawing/2014/main" id="{96FF9CC0-4DBC-14A4-50F9-62FBC8A9821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46958351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>
          <a:extLst>
            <a:ext uri="{FF2B5EF4-FFF2-40B4-BE49-F238E27FC236}">
              <a16:creationId xmlns:a16="http://schemas.microsoft.com/office/drawing/2014/main" id="{59A1B495-8788-0261-70B4-7F50D65A15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>
            <a:extLst>
              <a:ext uri="{FF2B5EF4-FFF2-40B4-BE49-F238E27FC236}">
                <a16:creationId xmlns:a16="http://schemas.microsoft.com/office/drawing/2014/main" id="{E0E208E0-ECA7-FD4A-A386-3B95D1E9B01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26" name="Shape 126">
            <a:extLst>
              <a:ext uri="{FF2B5EF4-FFF2-40B4-BE49-F238E27FC236}">
                <a16:creationId xmlns:a16="http://schemas.microsoft.com/office/drawing/2014/main" id="{CC0C1512-9402-E3B4-0893-F70B62E19A9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19892106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>
          <a:extLst>
            <a:ext uri="{FF2B5EF4-FFF2-40B4-BE49-F238E27FC236}">
              <a16:creationId xmlns:a16="http://schemas.microsoft.com/office/drawing/2014/main" id="{773BD39D-C0B8-DB94-1D71-F5A633F431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>
            <a:extLst>
              <a:ext uri="{FF2B5EF4-FFF2-40B4-BE49-F238E27FC236}">
                <a16:creationId xmlns:a16="http://schemas.microsoft.com/office/drawing/2014/main" id="{159D1C28-28FC-0BAC-F99C-185B4C3E389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26" name="Shape 126">
            <a:extLst>
              <a:ext uri="{FF2B5EF4-FFF2-40B4-BE49-F238E27FC236}">
                <a16:creationId xmlns:a16="http://schemas.microsoft.com/office/drawing/2014/main" id="{FA9BFB84-BDD7-10D2-FF8F-28B853CE443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56885071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>
          <a:extLst>
            <a:ext uri="{FF2B5EF4-FFF2-40B4-BE49-F238E27FC236}">
              <a16:creationId xmlns:a16="http://schemas.microsoft.com/office/drawing/2014/main" id="{89F53E10-8E6D-260E-7122-85A9C11CFD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>
            <a:extLst>
              <a:ext uri="{FF2B5EF4-FFF2-40B4-BE49-F238E27FC236}">
                <a16:creationId xmlns:a16="http://schemas.microsoft.com/office/drawing/2014/main" id="{7C22C105-07F2-59FC-A806-991D3A80646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26" name="Shape 126">
            <a:extLst>
              <a:ext uri="{FF2B5EF4-FFF2-40B4-BE49-F238E27FC236}">
                <a16:creationId xmlns:a16="http://schemas.microsoft.com/office/drawing/2014/main" id="{833F7276-34AA-DC06-6EFB-86AEED9A21E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51176715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>
          <a:extLst>
            <a:ext uri="{FF2B5EF4-FFF2-40B4-BE49-F238E27FC236}">
              <a16:creationId xmlns:a16="http://schemas.microsoft.com/office/drawing/2014/main" id="{63B54202-9673-648C-B90E-FBEA9E1F42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>
            <a:extLst>
              <a:ext uri="{FF2B5EF4-FFF2-40B4-BE49-F238E27FC236}">
                <a16:creationId xmlns:a16="http://schemas.microsoft.com/office/drawing/2014/main" id="{F89780AB-4C09-06F1-0CE2-E9FF0E2F0A3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26" name="Shape 126">
            <a:extLst>
              <a:ext uri="{FF2B5EF4-FFF2-40B4-BE49-F238E27FC236}">
                <a16:creationId xmlns:a16="http://schemas.microsoft.com/office/drawing/2014/main" id="{795E53D8-D5AC-F190-8E75-1F17730204DC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87613126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Shape 13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31" name="Shape 13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7807795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en-US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26613990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en-US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5022081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en-US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42527587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en-US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36463251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en-US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26305433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en-US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19777695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en-US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24020370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en-US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2276840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en-US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9561082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en-US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38031445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en-US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2859056339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en-US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14009329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775353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Shape 128"/>
          <p:cNvSpPr txBox="1">
            <a:spLocks noGrp="1"/>
          </p:cNvSpPr>
          <p:nvPr>
            <p:ph type="subTitle" idx="1"/>
          </p:nvPr>
        </p:nvSpPr>
        <p:spPr>
          <a:xfrm>
            <a:off x="0" y="-9625"/>
            <a:ext cx="12192000" cy="6898447"/>
          </a:xfrm>
          <a:prstGeom prst="rect">
            <a:avLst/>
          </a:prstGeom>
          <a:noFill/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en-US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</a:p>
          <a:p>
            <a:pPr marL="0" marR="0" lvl="0" indent="0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en-US" sz="48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 </a:t>
            </a:r>
            <a:r>
              <a:rPr lang="en-US" sz="48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پیروزیم</a:t>
            </a:r>
            <a:r>
              <a:rPr lang="en-US" sz="48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8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با</a:t>
            </a:r>
            <a:r>
              <a:rPr lang="en-US" sz="48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8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نام</a:t>
            </a:r>
            <a:r>
              <a:rPr lang="en-US" sz="48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8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خداون</a:t>
            </a:r>
            <a:r>
              <a:rPr lang="fa-IR" sz="48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د </a:t>
            </a:r>
            <a:r>
              <a:rPr lang="en-US" sz="48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فیض</a:t>
            </a:r>
            <a:r>
              <a:rPr lang="en-US" sz="48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8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او</a:t>
            </a:r>
            <a:r>
              <a:rPr lang="en-US" sz="48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8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همراه</a:t>
            </a:r>
            <a:r>
              <a:rPr lang="en-US" sz="48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8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ماست</a:t>
            </a: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0" marR="0" lvl="0" indent="0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en-US" sz="48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 </a:t>
            </a:r>
            <a:r>
              <a:rPr lang="en-US" sz="48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محبت</a:t>
            </a:r>
            <a:r>
              <a:rPr lang="en-US" sz="48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8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خداوند</a:t>
            </a:r>
            <a:r>
              <a:rPr lang="en-US" sz="48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8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ما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8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همواره</a:t>
            </a:r>
            <a:r>
              <a:rPr lang="en-US" sz="48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8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در</a:t>
            </a:r>
            <a:r>
              <a:rPr lang="en-US" sz="48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8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قلب</a:t>
            </a:r>
            <a:r>
              <a:rPr lang="en-US" sz="48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8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ماست</a:t>
            </a: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0" marR="0" lvl="0" indent="0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endParaRPr lang="fa-IR" sz="4800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0" marR="0" lvl="0" indent="0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en-US" sz="36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Piruzim</a:t>
            </a:r>
            <a:r>
              <a:rPr lang="en-US" sz="36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6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ba</a:t>
            </a:r>
            <a:r>
              <a:rPr lang="en-US" sz="36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name </a:t>
            </a:r>
            <a:r>
              <a:rPr lang="en-US" sz="36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khodavand</a:t>
            </a:r>
            <a:r>
              <a:rPr lang="en-US" sz="36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6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feyze</a:t>
            </a:r>
            <a:r>
              <a:rPr lang="en-US" sz="36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6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ou</a:t>
            </a:r>
            <a:r>
              <a:rPr lang="en-US" sz="36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6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hamrahe</a:t>
            </a:r>
            <a:r>
              <a:rPr lang="en-US" sz="36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mast</a:t>
            </a:r>
          </a:p>
          <a:p>
            <a:pPr marL="0" marR="0" lvl="0" indent="0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Mohabate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khodavande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ma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hamvare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dar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ghalbe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mast</a:t>
            </a:r>
            <a:endParaRPr lang="fa-IR" sz="3600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6003634" y="697483"/>
            <a:ext cx="184730" cy="118487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endParaRPr lang="de-DE" sz="5400" b="1" cap="none" spc="50" dirty="0">
              <a:ln w="0"/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>
          <a:extLst>
            <a:ext uri="{FF2B5EF4-FFF2-40B4-BE49-F238E27FC236}">
              <a16:creationId xmlns:a16="http://schemas.microsoft.com/office/drawing/2014/main" id="{B8A86FD5-3539-4C36-A92E-0833C65A9E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Shape 128">
            <a:extLst>
              <a:ext uri="{FF2B5EF4-FFF2-40B4-BE49-F238E27FC236}">
                <a16:creationId xmlns:a16="http://schemas.microsoft.com/office/drawing/2014/main" id="{08D84777-86A1-97CA-4E1F-A9AA9707CAFB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0" y="-9625"/>
            <a:ext cx="12192000" cy="6898447"/>
          </a:xfrm>
          <a:prstGeom prst="rect">
            <a:avLst/>
          </a:prstGeom>
          <a:noFill/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en-US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</a:p>
          <a:p>
            <a:pPr marL="0" marR="0" lvl="0" indent="0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fa-IR" sz="48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روح قدوس خداوندم ریخته شد در قلب ما</a:t>
            </a: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0" marR="0" lvl="0" indent="0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fa-IR" sz="48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از حضورش هدایت شویم روح اوست حامی ما</a:t>
            </a: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0" marR="0" lvl="0" indent="0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endParaRPr lang="fa-IR" sz="4800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0" marR="0" lvl="0" indent="0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en-US" sz="36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Ruhe </a:t>
            </a:r>
            <a:r>
              <a:rPr lang="en-US" sz="36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ghoduse</a:t>
            </a:r>
            <a:r>
              <a:rPr lang="en-US" sz="36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6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khodavandam</a:t>
            </a:r>
            <a:r>
              <a:rPr lang="en-US" sz="36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6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rikhte</a:t>
            </a:r>
            <a:r>
              <a:rPr lang="en-US" sz="36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shod </a:t>
            </a:r>
            <a:r>
              <a:rPr lang="en-US" sz="36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dar</a:t>
            </a:r>
            <a:r>
              <a:rPr lang="en-US" sz="36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6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ghalbe</a:t>
            </a:r>
            <a:r>
              <a:rPr lang="en-US" sz="36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ma</a:t>
            </a:r>
          </a:p>
          <a:p>
            <a:pPr marL="0" marR="0" lvl="0" indent="0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Az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hozurash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hedayat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shavim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ruhe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oust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hamiye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ma</a:t>
            </a:r>
            <a:endParaRPr lang="fa-IR" sz="3600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4849CB5-4445-805F-3E71-CA81AC2AAF38}"/>
              </a:ext>
            </a:extLst>
          </p:cNvPr>
          <p:cNvSpPr/>
          <p:nvPr/>
        </p:nvSpPr>
        <p:spPr>
          <a:xfrm>
            <a:off x="6003634" y="697483"/>
            <a:ext cx="184730" cy="118487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endParaRPr lang="de-DE" sz="5400" b="1" cap="none" spc="50" dirty="0">
              <a:ln w="0"/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8448550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>
          <a:extLst>
            <a:ext uri="{FF2B5EF4-FFF2-40B4-BE49-F238E27FC236}">
              <a16:creationId xmlns:a16="http://schemas.microsoft.com/office/drawing/2014/main" id="{10C61100-84B1-1427-AFE6-B12422744D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Shape 128">
            <a:extLst>
              <a:ext uri="{FF2B5EF4-FFF2-40B4-BE49-F238E27FC236}">
                <a16:creationId xmlns:a16="http://schemas.microsoft.com/office/drawing/2014/main" id="{A2B0187E-74F8-D9C6-2B19-E8FA47249809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0" y="-9625"/>
            <a:ext cx="12192000" cy="6898447"/>
          </a:xfrm>
          <a:prstGeom prst="rect">
            <a:avLst/>
          </a:prstGeom>
          <a:noFill/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en-US" b="1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</a:p>
          <a:p>
            <a:pPr marL="0" marR="0" lvl="0" indent="0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fa-IR" sz="4800" b="1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ستایید نامش را ستایید نامش را</a:t>
            </a:r>
            <a:endParaRPr lang="en-US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0" marR="0" lvl="0" indent="0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fa-IR" sz="4800" b="1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نام قدوس اوست سپر و پناه ما</a:t>
            </a:r>
            <a:endParaRPr lang="fa-IR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0" marR="0" lvl="0" indent="0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endParaRPr lang="fa-IR" sz="4800" b="1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0" marR="0" lvl="0" indent="0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en-US" sz="3600" b="1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Setayid</a:t>
            </a:r>
            <a:r>
              <a:rPr lang="en-US" sz="3600" b="1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600" b="1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namash</a:t>
            </a:r>
            <a:r>
              <a:rPr lang="en-US" sz="3600" b="1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600" b="1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ra</a:t>
            </a:r>
            <a:r>
              <a:rPr lang="en-US" sz="3600" b="1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600" b="1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setayid</a:t>
            </a:r>
            <a:r>
              <a:rPr lang="en-US" sz="3600" b="1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600" b="1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namash</a:t>
            </a:r>
            <a:r>
              <a:rPr lang="en-US" sz="3600" b="1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600" b="1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ra</a:t>
            </a:r>
            <a:endParaRPr lang="en-US" sz="3600" b="1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0" marR="0" lvl="0" indent="0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Name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ghoduse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oust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separ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o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panahe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ma</a:t>
            </a:r>
            <a:endParaRPr lang="fa-IR" sz="3600" b="1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B0D5269-8FC8-D0D0-0C86-718FE4CAF6A8}"/>
              </a:ext>
            </a:extLst>
          </p:cNvPr>
          <p:cNvSpPr/>
          <p:nvPr/>
        </p:nvSpPr>
        <p:spPr>
          <a:xfrm>
            <a:off x="6003634" y="697483"/>
            <a:ext cx="184730" cy="118487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endParaRPr lang="de-DE" sz="5400" b="1" cap="none" spc="50" dirty="0">
              <a:ln w="0"/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081608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>
          <a:extLst>
            <a:ext uri="{FF2B5EF4-FFF2-40B4-BE49-F238E27FC236}">
              <a16:creationId xmlns:a16="http://schemas.microsoft.com/office/drawing/2014/main" id="{DC27B57F-1404-0CEF-370B-E015309105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Shape 128">
            <a:extLst>
              <a:ext uri="{FF2B5EF4-FFF2-40B4-BE49-F238E27FC236}">
                <a16:creationId xmlns:a16="http://schemas.microsoft.com/office/drawing/2014/main" id="{68F1679F-1990-F225-37D1-8CFCB8FEFC33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0" y="-9625"/>
            <a:ext cx="12192000" cy="6898447"/>
          </a:xfrm>
          <a:prstGeom prst="rect">
            <a:avLst/>
          </a:prstGeom>
          <a:noFill/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en-US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</a:p>
          <a:p>
            <a:pPr marL="0" marR="0" lvl="0" indent="0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fa-IR" sz="48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طلوع صبح زیباست آن کلامت</a:t>
            </a: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0" marR="0" lvl="0" indent="0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fa-IR" sz="48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به زیبایی دریاهاست آن نگاهت</a:t>
            </a: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0" marR="0" lvl="0" indent="0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endParaRPr lang="fa-IR" sz="4800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0" marR="0" lvl="0" indent="0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en-US" sz="36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Tolue</a:t>
            </a:r>
            <a:r>
              <a:rPr lang="en-US" sz="36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6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sobhe</a:t>
            </a:r>
            <a:r>
              <a:rPr lang="en-US" sz="36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6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zibast</a:t>
            </a:r>
            <a:r>
              <a:rPr lang="en-US" sz="36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an </a:t>
            </a:r>
            <a:r>
              <a:rPr lang="en-US" sz="36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kalamat</a:t>
            </a:r>
            <a:endParaRPr lang="en-US" sz="3600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0" marR="0" lvl="0" indent="0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Be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zibayiye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daryahast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an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negahat</a:t>
            </a:r>
            <a:endParaRPr lang="fa-IR" sz="3600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36F1276-5D68-FBF8-1DA3-5E2F4B4B3963}"/>
              </a:ext>
            </a:extLst>
          </p:cNvPr>
          <p:cNvSpPr/>
          <p:nvPr/>
        </p:nvSpPr>
        <p:spPr>
          <a:xfrm>
            <a:off x="6003634" y="697483"/>
            <a:ext cx="184730" cy="118487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endParaRPr lang="de-DE" sz="5400" b="1" cap="none" spc="50" dirty="0">
              <a:ln w="0"/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111820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>
          <a:extLst>
            <a:ext uri="{FF2B5EF4-FFF2-40B4-BE49-F238E27FC236}">
              <a16:creationId xmlns:a16="http://schemas.microsoft.com/office/drawing/2014/main" id="{B995156F-8699-292F-DD1B-3E1BDC305C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Shape 128">
            <a:extLst>
              <a:ext uri="{FF2B5EF4-FFF2-40B4-BE49-F238E27FC236}">
                <a16:creationId xmlns:a16="http://schemas.microsoft.com/office/drawing/2014/main" id="{A8D3EEB7-8DC3-0813-28A7-3A98E02CEAEC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0" y="-9625"/>
            <a:ext cx="12192000" cy="6898447"/>
          </a:xfrm>
          <a:prstGeom prst="rect">
            <a:avLst/>
          </a:prstGeom>
          <a:noFill/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en-US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</a:p>
          <a:p>
            <a:pPr marL="0" marR="0" lvl="0" indent="0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fa-IR" sz="48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تسلی شب و روزم تو هستی</a:t>
            </a: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0" marR="0" lvl="0" indent="0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fa-IR" sz="48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کلام توست نجاتم ای خداوند</a:t>
            </a: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0" marR="0" lvl="0" indent="0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endParaRPr lang="fa-IR" sz="4800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0" marR="0" lvl="0" indent="0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en-US" sz="36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Tasaliye</a:t>
            </a:r>
            <a:r>
              <a:rPr lang="en-US" sz="36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6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shab</a:t>
            </a:r>
            <a:r>
              <a:rPr lang="en-US" sz="36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o </a:t>
            </a:r>
            <a:r>
              <a:rPr lang="en-US" sz="36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ruzam</a:t>
            </a:r>
            <a:r>
              <a:rPr lang="en-US" sz="36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to </a:t>
            </a:r>
            <a:r>
              <a:rPr lang="en-US" sz="36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hasti</a:t>
            </a:r>
            <a:endParaRPr lang="en-US" sz="3600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0" marR="0" lvl="0" indent="0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Kalame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tost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nejatam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ey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Khodavand</a:t>
            </a:r>
            <a:endParaRPr lang="fa-IR" sz="3600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382C0E8-0648-5B0B-2636-55855E3B460D}"/>
              </a:ext>
            </a:extLst>
          </p:cNvPr>
          <p:cNvSpPr/>
          <p:nvPr/>
        </p:nvSpPr>
        <p:spPr>
          <a:xfrm>
            <a:off x="6003634" y="697483"/>
            <a:ext cx="184730" cy="118487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endParaRPr lang="de-DE" sz="5400" b="1" cap="none" spc="50" dirty="0">
              <a:ln w="0"/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4210049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>
          <a:extLst>
            <a:ext uri="{FF2B5EF4-FFF2-40B4-BE49-F238E27FC236}">
              <a16:creationId xmlns:a16="http://schemas.microsoft.com/office/drawing/2014/main" id="{4918D7DD-87D0-B5BB-1FC1-7ACDE654C2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Shape 128">
            <a:extLst>
              <a:ext uri="{FF2B5EF4-FFF2-40B4-BE49-F238E27FC236}">
                <a16:creationId xmlns:a16="http://schemas.microsoft.com/office/drawing/2014/main" id="{093773E6-31FF-4E5F-33AD-58801E2FF9FF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0" y="-9625"/>
            <a:ext cx="12192000" cy="6898447"/>
          </a:xfrm>
          <a:prstGeom prst="rect">
            <a:avLst/>
          </a:prstGeom>
          <a:noFill/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en-US" b="1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</a:p>
          <a:p>
            <a:pPr marL="0" marR="0" lvl="0" indent="0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fa-IR" sz="4800" b="1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می‌خوانیم نامت را می‌خوانیم نامت را</a:t>
            </a:r>
            <a:endParaRPr lang="en-US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0" marR="0" lvl="0" indent="0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fa-IR" sz="4800" b="1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نام قدوس توست سپر و پناه ما</a:t>
            </a:r>
            <a:endParaRPr lang="fa-IR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0" marR="0" lvl="0" indent="0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endParaRPr lang="fa-IR" sz="4800" b="1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0" marR="0" lvl="0" indent="0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en-US" sz="3600" b="1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Mikhanim</a:t>
            </a:r>
            <a:r>
              <a:rPr lang="en-US" sz="3600" b="1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600" b="1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namat</a:t>
            </a:r>
            <a:r>
              <a:rPr lang="en-US" sz="3600" b="1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600" b="1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ra</a:t>
            </a:r>
            <a:r>
              <a:rPr lang="en-US" sz="3600" b="1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600" b="1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Mikhanim</a:t>
            </a:r>
            <a:r>
              <a:rPr lang="en-US" sz="3600" b="1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600" b="1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namat</a:t>
            </a:r>
            <a:r>
              <a:rPr lang="en-US" sz="3600" b="1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600" b="1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ra</a:t>
            </a:r>
            <a:endParaRPr lang="en-US" sz="3600" b="1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0" marR="0" lvl="0" indent="0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Name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ghoduse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tost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separ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o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panahe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ma</a:t>
            </a:r>
            <a:endParaRPr lang="fa-IR" sz="3600" b="1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8DCDFE0-B86D-0359-29D8-BCBAA722C4E1}"/>
              </a:ext>
            </a:extLst>
          </p:cNvPr>
          <p:cNvSpPr/>
          <p:nvPr/>
        </p:nvSpPr>
        <p:spPr>
          <a:xfrm>
            <a:off x="6003634" y="697483"/>
            <a:ext cx="184730" cy="118487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endParaRPr lang="de-DE" sz="5400" b="1" cap="none" spc="50" dirty="0">
              <a:ln w="0"/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7809358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>
          <a:extLst>
            <a:ext uri="{FF2B5EF4-FFF2-40B4-BE49-F238E27FC236}">
              <a16:creationId xmlns:a16="http://schemas.microsoft.com/office/drawing/2014/main" id="{FB1F8B2B-BE19-E92B-E0AC-FF730922F1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Shape 128">
            <a:extLst>
              <a:ext uri="{FF2B5EF4-FFF2-40B4-BE49-F238E27FC236}">
                <a16:creationId xmlns:a16="http://schemas.microsoft.com/office/drawing/2014/main" id="{03FE31EE-F66E-8741-D7FE-BC2B33FDBD28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0" y="-9625"/>
            <a:ext cx="12192000" cy="6898447"/>
          </a:xfrm>
          <a:prstGeom prst="rect">
            <a:avLst/>
          </a:prstGeom>
          <a:noFill/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en-US" b="1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</a:p>
          <a:p>
            <a:pPr marL="0" marR="0" lvl="0" indent="0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fa-IR" sz="4800" b="1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ستاییم نامت را ستاییم نامت را</a:t>
            </a:r>
            <a:endParaRPr lang="en-US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0" marR="0" lvl="0" indent="0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fa-IR" sz="4800" b="1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نام قدوس توست سپر و پناه ما</a:t>
            </a:r>
            <a:endParaRPr lang="fa-IR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0" marR="0" lvl="0" indent="0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endParaRPr lang="fa-IR" sz="4800" b="1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0" marR="0" lvl="0" indent="0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en-US" sz="3600" b="1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Setayim</a:t>
            </a:r>
            <a:r>
              <a:rPr lang="en-US" sz="3600" b="1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600" b="1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namat</a:t>
            </a:r>
            <a:r>
              <a:rPr lang="en-US" sz="3600" b="1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600" b="1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ra</a:t>
            </a:r>
            <a:r>
              <a:rPr lang="en-US" sz="3600" b="1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600" b="1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setayim</a:t>
            </a:r>
            <a:r>
              <a:rPr lang="en-US" sz="3600" b="1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600" b="1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namat</a:t>
            </a:r>
            <a:r>
              <a:rPr lang="en-US" sz="3600" b="1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600" b="1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ra</a:t>
            </a:r>
            <a:endParaRPr lang="en-US" sz="3600" b="1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0" marR="0" lvl="0" indent="0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Name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ghoduse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tost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separ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o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panahe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ma</a:t>
            </a:r>
            <a:endParaRPr lang="fa-IR" sz="3600" b="1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18354D9-0CDD-F1B1-0D9C-A4E1198ED59A}"/>
              </a:ext>
            </a:extLst>
          </p:cNvPr>
          <p:cNvSpPr/>
          <p:nvPr/>
        </p:nvSpPr>
        <p:spPr>
          <a:xfrm>
            <a:off x="6003634" y="697483"/>
            <a:ext cx="184730" cy="118487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endParaRPr lang="de-DE" sz="5400" b="1" cap="none" spc="50" dirty="0">
              <a:ln w="0"/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80625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9886329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29</TotalTime>
  <Words>192</Words>
  <Application>Microsoft Office PowerPoint</Application>
  <PresentationFormat>Widescreen</PresentationFormat>
  <Paragraphs>42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5" baseType="lpstr">
      <vt:lpstr>Century Gothic</vt:lpstr>
      <vt:lpstr>Times New Roman</vt:lpstr>
      <vt:lpstr>Calibri</vt:lpstr>
      <vt:lpstr>Arial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Kamil Hooseini</dc:creator>
  <cp:lastModifiedBy>yalda mirshekar</cp:lastModifiedBy>
  <cp:revision>7</cp:revision>
  <dcterms:modified xsi:type="dcterms:W3CDTF">2026-03-16T12:14:09Z</dcterms:modified>
</cp:coreProperties>
</file>