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9" r:id="rId2"/>
    <p:sldId id="260" r:id="rId3"/>
    <p:sldId id="262" r:id="rId4"/>
    <p:sldId id="263" r:id="rId5"/>
    <p:sldId id="264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424"/>
    <p:restoredTop sz="94674"/>
  </p:normalViewPr>
  <p:slideViewPr>
    <p:cSldViewPr snapToGrid="0" snapToObjects="1">
      <p:cViewPr varScale="1">
        <p:scale>
          <a:sx n="81" d="100"/>
          <a:sy n="81" d="100"/>
        </p:scale>
        <p:origin x="365" y="-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B40F4-2BC3-F940-A14F-FA4D36A7344C}" type="datetimeFigureOut">
              <a:rPr lang="en-DE" smtClean="0"/>
              <a:t>05/05/2025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0B86F-1EB4-A541-99F2-5BC40D60CE8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725481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B40F4-2BC3-F940-A14F-FA4D36A7344C}" type="datetimeFigureOut">
              <a:rPr lang="en-DE" smtClean="0"/>
              <a:t>05/05/2025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0B86F-1EB4-A541-99F2-5BC40D60CE8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391314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B40F4-2BC3-F940-A14F-FA4D36A7344C}" type="datetimeFigureOut">
              <a:rPr lang="en-DE" smtClean="0"/>
              <a:t>05/05/2025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0B86F-1EB4-A541-99F2-5BC40D60CE8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358765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B40F4-2BC3-F940-A14F-FA4D36A7344C}" type="datetimeFigureOut">
              <a:rPr lang="en-DE" smtClean="0"/>
              <a:t>05/05/2025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0B86F-1EB4-A541-99F2-5BC40D60CE8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21734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B40F4-2BC3-F940-A14F-FA4D36A7344C}" type="datetimeFigureOut">
              <a:rPr lang="en-DE" smtClean="0"/>
              <a:t>05/05/2025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0B86F-1EB4-A541-99F2-5BC40D60CE8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627805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B40F4-2BC3-F940-A14F-FA4D36A7344C}" type="datetimeFigureOut">
              <a:rPr lang="en-DE" smtClean="0"/>
              <a:t>05/05/2025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0B86F-1EB4-A541-99F2-5BC40D60CE8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7297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B40F4-2BC3-F940-A14F-FA4D36A7344C}" type="datetimeFigureOut">
              <a:rPr lang="en-DE" smtClean="0"/>
              <a:t>05/05/2025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0B86F-1EB4-A541-99F2-5BC40D60CE8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614492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B40F4-2BC3-F940-A14F-FA4D36A7344C}" type="datetimeFigureOut">
              <a:rPr lang="en-DE" smtClean="0"/>
              <a:t>05/05/2025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0B86F-1EB4-A541-99F2-5BC40D60CE8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093840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B40F4-2BC3-F940-A14F-FA4D36A7344C}" type="datetimeFigureOut">
              <a:rPr lang="en-DE" smtClean="0"/>
              <a:t>05/05/2025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0B86F-1EB4-A541-99F2-5BC40D60CE8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944011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B40F4-2BC3-F940-A14F-FA4D36A7344C}" type="datetimeFigureOut">
              <a:rPr lang="en-DE" smtClean="0"/>
              <a:t>05/05/2025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0B86F-1EB4-A541-99F2-5BC40D60CE8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897632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B40F4-2BC3-F940-A14F-FA4D36A7344C}" type="datetimeFigureOut">
              <a:rPr lang="en-DE" smtClean="0"/>
              <a:t>05/05/2025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0B86F-1EB4-A541-99F2-5BC40D60CE8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215660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B40F4-2BC3-F940-A14F-FA4D36A7344C}" type="datetimeFigureOut">
              <a:rPr lang="en-DE" smtClean="0"/>
              <a:t>05/05/2025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B0B86F-1EB4-A541-99F2-5BC40D60CE8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3797336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277ED1C-A03F-C44A-A1A0-4AE6701EC0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741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37D9FB3-C72E-A348-A87A-BEAD2AA0F1B5}"/>
              </a:ext>
            </a:extLst>
          </p:cNvPr>
          <p:cNvSpPr/>
          <p:nvPr/>
        </p:nvSpPr>
        <p:spPr>
          <a:xfrm>
            <a:off x="0" y="0"/>
            <a:ext cx="12192000" cy="704160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شبی آرام و مقدس ، پر از صلح ، نورانی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مادر باکره و فرزندش 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گردشان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می درخشد محبت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خوابیده در صلح آسمانی ، در صلح آسمانی</a:t>
            </a:r>
          </a:p>
          <a:p>
            <a:pPr algn="ctr" rtl="1">
              <a:lnSpc>
                <a:spcPct val="150000"/>
              </a:lnSpc>
            </a:pPr>
            <a:endParaRPr lang="fa-IR" sz="5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5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42852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37D9FB3-C72E-A348-A87A-BEAD2AA0F1B5}"/>
              </a:ext>
            </a:extLst>
          </p:cNvPr>
          <p:cNvSpPr/>
          <p:nvPr/>
        </p:nvSpPr>
        <p:spPr>
          <a:xfrm>
            <a:off x="0" y="0"/>
            <a:ext cx="12192000" cy="704160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شبی آرام و مقدس 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شبانان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با حیرت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 جلال او می نگرند 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ملائک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هللویاه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می خوانند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منجی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عالم تولد یافت 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منجی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تولد یافت</a:t>
            </a:r>
          </a:p>
          <a:p>
            <a:pPr algn="ctr" rtl="1">
              <a:lnSpc>
                <a:spcPct val="150000"/>
              </a:lnSpc>
            </a:pPr>
            <a:endParaRPr lang="fa-IR" sz="5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5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485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37D9FB3-C72E-A348-A87A-BEAD2AA0F1B5}"/>
              </a:ext>
            </a:extLst>
          </p:cNvPr>
          <p:cNvSpPr/>
          <p:nvPr/>
        </p:nvSpPr>
        <p:spPr>
          <a:xfrm>
            <a:off x="0" y="0"/>
            <a:ext cx="12192000" cy="704160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شبی آرام و مقدس ، محبت از آسمان آمد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نور خدایی از او درخشد ، حیات و نجات به عالم آمد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عیسای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خداوند تولد یافت ، عیسی مولود گشت</a:t>
            </a:r>
          </a:p>
          <a:p>
            <a:pPr algn="ctr" rtl="1">
              <a:lnSpc>
                <a:spcPct val="150000"/>
              </a:lnSpc>
            </a:pPr>
            <a:endParaRPr lang="fa-IR" sz="5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5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201189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37D9FB3-C72E-A348-A87A-BEAD2AA0F1B5}"/>
              </a:ext>
            </a:extLst>
          </p:cNvPr>
          <p:cNvSpPr/>
          <p:nvPr/>
        </p:nvSpPr>
        <p:spPr>
          <a:xfrm>
            <a:off x="0" y="0"/>
            <a:ext cx="12192000" cy="704160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عیسای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خداوند تولد یافت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عیسای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خداوند تولد یافت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عیسی مولود گشت</a:t>
            </a:r>
          </a:p>
          <a:p>
            <a:pPr algn="ctr" rtl="1">
              <a:lnSpc>
                <a:spcPct val="150000"/>
              </a:lnSpc>
            </a:pPr>
            <a:endParaRPr lang="fa-IR" sz="5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5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684566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277ED1C-A03F-C44A-A1A0-4AE6701EC0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5516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93</Words>
  <Application>Microsoft Office PowerPoint</Application>
  <PresentationFormat>Widescreen</PresentationFormat>
  <Paragraphs>16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2021-12-03T15:33:32Z</dcterms:created>
  <dcterms:modified xsi:type="dcterms:W3CDTF">2025-05-05T15:10:52Z</dcterms:modified>
</cp:coreProperties>
</file>