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7" r:id="rId2"/>
    <p:sldId id="256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77" r:id="rId11"/>
    <p:sldId id="278" r:id="rId12"/>
    <p:sldId id="258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737"/>
  </p:normalViewPr>
  <p:slideViewPr>
    <p:cSldViewPr snapToGrid="0" snapToObjects="1">
      <p:cViewPr varScale="1">
        <p:scale>
          <a:sx n="81" d="100"/>
          <a:sy n="81" d="100"/>
        </p:scale>
        <p:origin x="72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3778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127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9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119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254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90858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90917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1988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324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5869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9965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ECB99-11A4-B645-BC3B-E2290339B85B}" type="datetimeFigureOut">
              <a:rPr lang="en-US" smtClean="0"/>
              <a:t>5/5/2025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7BD4AD-5F26-FD4A-9C12-27084690B2B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8708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0E83995-A077-9947-9840-97FCE4F3C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5064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02D17-0151-3941-8848-35E9DF4D4D33}"/>
              </a:ext>
            </a:extLst>
          </p:cNvPr>
          <p:cNvSpPr/>
          <p:nvPr/>
        </p:nvSpPr>
        <p:spPr>
          <a:xfrm>
            <a:off x="77002" y="77002"/>
            <a:ext cx="12031579" cy="2647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شادی کنید ای فرزندان</a:t>
            </a: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چون پدر آسمانی</a:t>
            </a: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116376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02D17-0151-3941-8848-35E9DF4D4D33}"/>
              </a:ext>
            </a:extLst>
          </p:cNvPr>
          <p:cNvSpPr/>
          <p:nvPr/>
        </p:nvSpPr>
        <p:spPr>
          <a:xfrm>
            <a:off x="77002" y="77002"/>
            <a:ext cx="12031579" cy="2647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در آسمان حاکم است او</a:t>
            </a: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و هم بر زمین</a:t>
            </a: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151344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logo&#10;&#10;Description automatically generated">
            <a:extLst>
              <a:ext uri="{FF2B5EF4-FFF2-40B4-BE49-F238E27FC236}">
                <a16:creationId xmlns:a16="http://schemas.microsoft.com/office/drawing/2014/main" id="{20E83995-A077-9947-9840-97FCE4F3C4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50" y="0"/>
            <a:ext cx="121793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7608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02D17-0151-3941-8848-35E9DF4D4D33}"/>
              </a:ext>
            </a:extLst>
          </p:cNvPr>
          <p:cNvSpPr/>
          <p:nvPr/>
        </p:nvSpPr>
        <p:spPr>
          <a:xfrm>
            <a:off x="77002" y="77002"/>
            <a:ext cx="12031579" cy="2647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شادی کنید ای فرزندان</a:t>
            </a: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چون پدر آسمانی</a:t>
            </a: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45999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02D17-0151-3941-8848-35E9DF4D4D33}"/>
              </a:ext>
            </a:extLst>
          </p:cNvPr>
          <p:cNvSpPr/>
          <p:nvPr/>
        </p:nvSpPr>
        <p:spPr>
          <a:xfrm>
            <a:off x="77002" y="77002"/>
            <a:ext cx="12031579" cy="2647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در آسمان حاکم است او</a:t>
            </a: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و هم بر زمین</a:t>
            </a: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617472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02D17-0151-3941-8848-35E9DF4D4D33}"/>
              </a:ext>
            </a:extLst>
          </p:cNvPr>
          <p:cNvSpPr/>
          <p:nvPr/>
        </p:nvSpPr>
        <p:spPr>
          <a:xfrm>
            <a:off x="77002" y="77002"/>
            <a:ext cx="12031579" cy="2647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چون خدای ما در میان ما</a:t>
            </a: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قادر است نامش</a:t>
            </a: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60154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02D17-0151-3941-8848-35E9DF4D4D33}"/>
              </a:ext>
            </a:extLst>
          </p:cNvPr>
          <p:cNvSpPr/>
          <p:nvPr/>
        </p:nvSpPr>
        <p:spPr>
          <a:xfrm>
            <a:off x="77002" y="77002"/>
            <a:ext cx="12031579" cy="2647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با سرودهایش مرا پوشاند</a:t>
            </a: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ماتم مرا پایکوبی سازد</a:t>
            </a: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5570344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02D17-0151-3941-8848-35E9DF4D4D33}"/>
              </a:ext>
            </a:extLst>
          </p:cNvPr>
          <p:cNvSpPr/>
          <p:nvPr/>
        </p:nvSpPr>
        <p:spPr>
          <a:xfrm>
            <a:off x="77002" y="77002"/>
            <a:ext cx="12031579" cy="2647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شادی کنید ای فرزندان</a:t>
            </a: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چون پدر آسمانی</a:t>
            </a: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6218849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02D17-0151-3941-8848-35E9DF4D4D33}"/>
              </a:ext>
            </a:extLst>
          </p:cNvPr>
          <p:cNvSpPr/>
          <p:nvPr/>
        </p:nvSpPr>
        <p:spPr>
          <a:xfrm>
            <a:off x="77002" y="77002"/>
            <a:ext cx="12031579" cy="2647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در آسمان حاکم است او</a:t>
            </a: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و هم بر زمین</a:t>
            </a: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479705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02D17-0151-3941-8848-35E9DF4D4D33}"/>
              </a:ext>
            </a:extLst>
          </p:cNvPr>
          <p:cNvSpPr/>
          <p:nvPr/>
        </p:nvSpPr>
        <p:spPr>
          <a:xfrm>
            <a:off x="77002" y="77002"/>
            <a:ext cx="12031579" cy="2647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ملجایی در نزد دشمنان</a:t>
            </a: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صخره نجات</a:t>
            </a: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325310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602D17-0151-3941-8848-35E9DF4D4D33}"/>
              </a:ext>
            </a:extLst>
          </p:cNvPr>
          <p:cNvSpPr/>
          <p:nvPr/>
        </p:nvSpPr>
        <p:spPr>
          <a:xfrm>
            <a:off x="77002" y="77002"/>
            <a:ext cx="12031579" cy="264752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 rtl="1">
              <a:lnSpc>
                <a:spcPct val="115000"/>
              </a:lnSpc>
            </a:pPr>
            <a:endParaRPr lang="fa-IR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شاه کلیسا در میان ما</a:t>
            </a:r>
            <a:endParaRPr lang="en-GB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  <a:p>
            <a:pPr algn="ctr" rtl="1">
              <a:lnSpc>
                <a:spcPct val="115000"/>
              </a:lnSpc>
            </a:pPr>
            <a:r>
              <a:rPr lang="fa-IR" sz="6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XB Zar" panose="02000506090000020003" pitchFamily="2" charset="-78"/>
                <a:ea typeface="Calibri" panose="020F0502020204030204" pitchFamily="34" charset="0"/>
                <a:cs typeface="XB Zar" panose="02000506090000020003" pitchFamily="2" charset="-78"/>
              </a:rPr>
              <a:t>می‌خرامد جلال بر نامش</a:t>
            </a:r>
            <a:endParaRPr lang="ar-SA" sz="6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XB Zar" panose="02000506090000020003" pitchFamily="2" charset="-78"/>
              <a:ea typeface="Calibri" panose="020F0502020204030204" pitchFamily="34" charset="0"/>
              <a:cs typeface="XB Zar" panose="0200050609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5821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65</TotalTime>
  <Words>80</Words>
  <Application>Microsoft Office PowerPoint</Application>
  <PresentationFormat>Widescreen</PresentationFormat>
  <Paragraphs>30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XB Zar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Rose, Daniel (Student)</dc:creator>
  <cp:lastModifiedBy>Yalda Mirshekar</cp:lastModifiedBy>
  <cp:revision>7</cp:revision>
  <dcterms:created xsi:type="dcterms:W3CDTF">2019-09-18T17:21:39Z</dcterms:created>
  <dcterms:modified xsi:type="dcterms:W3CDTF">2025-05-05T15:41:44Z</dcterms:modified>
</cp:coreProperties>
</file>