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7" r:id="rId2"/>
    <p:sldId id="256" r:id="rId3"/>
    <p:sldId id="279" r:id="rId4"/>
    <p:sldId id="280" r:id="rId5"/>
    <p:sldId id="281" r:id="rId6"/>
    <p:sldId id="282" r:id="rId7"/>
    <p:sldId id="283" r:id="rId8"/>
    <p:sldId id="284" r:id="rId9"/>
    <p:sldId id="285" r:id="rId10"/>
    <p:sldId id="286" r:id="rId11"/>
    <p:sldId id="287" r:id="rId12"/>
    <p:sldId id="258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737"/>
  </p:normalViewPr>
  <p:slideViewPr>
    <p:cSldViewPr snapToGrid="0" snapToObjects="1">
      <p:cViewPr varScale="1">
        <p:scale>
          <a:sx n="81" d="100"/>
          <a:sy n="81" d="100"/>
        </p:scale>
        <p:origin x="725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ECB99-11A4-B645-BC3B-E2290339B85B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BD4AD-5F26-FD4A-9C12-27084690B2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778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ECB99-11A4-B645-BC3B-E2290339B85B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BD4AD-5F26-FD4A-9C12-27084690B2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270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ECB99-11A4-B645-BC3B-E2290339B85B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BD4AD-5F26-FD4A-9C12-27084690B2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972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ECB99-11A4-B645-BC3B-E2290339B85B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BD4AD-5F26-FD4A-9C12-27084690B2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511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ECB99-11A4-B645-BC3B-E2290339B85B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BD4AD-5F26-FD4A-9C12-27084690B2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4254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ECB99-11A4-B645-BC3B-E2290339B85B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BD4AD-5F26-FD4A-9C12-27084690B2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0858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ECB99-11A4-B645-BC3B-E2290339B85B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BD4AD-5F26-FD4A-9C12-27084690B2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091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ECB99-11A4-B645-BC3B-E2290339B85B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BD4AD-5F26-FD4A-9C12-27084690B2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1988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ECB99-11A4-B645-BC3B-E2290339B85B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BD4AD-5F26-FD4A-9C12-27084690B2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1324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ECB99-11A4-B645-BC3B-E2290339B85B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BD4AD-5F26-FD4A-9C12-27084690B2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5869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ECB99-11A4-B645-BC3B-E2290339B85B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BD4AD-5F26-FD4A-9C12-27084690B2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996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BECB99-11A4-B645-BC3B-E2290339B85B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7BD4AD-5F26-FD4A-9C12-27084690B2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87082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20E83995-A077-9947-9840-97FCE4F3C4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5064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9183C8-DAC4-AA51-3A2F-A0C17D38DC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6AFFDB3-B4E6-265A-34AA-51620E620A46}"/>
              </a:ext>
            </a:extLst>
          </p:cNvPr>
          <p:cNvSpPr/>
          <p:nvPr/>
        </p:nvSpPr>
        <p:spPr>
          <a:xfrm>
            <a:off x="77002" y="77002"/>
            <a:ext cx="12031579" cy="562224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rtl="1">
              <a:lnSpc>
                <a:spcPct val="115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15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شادی کنید ای فرزندان</a:t>
            </a:r>
            <a:endParaRPr lang="en-GB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15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چون پدر آسمانی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15000"/>
              </a:lnSpc>
            </a:pPr>
            <a:endParaRPr lang="en-US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15000"/>
              </a:lnSpc>
            </a:pP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Shadi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konid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ey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farzandan</a:t>
            </a: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15000"/>
              </a:lnSpc>
            </a:pP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Chon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pedare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asemani</a:t>
            </a:r>
            <a:endParaRPr lang="ar-SA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05079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2C397E-6A3A-9558-9113-CD69837ADA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780D7FD-03A9-252D-5C8A-844E16BD101C}"/>
              </a:ext>
            </a:extLst>
          </p:cNvPr>
          <p:cNvSpPr/>
          <p:nvPr/>
        </p:nvSpPr>
        <p:spPr>
          <a:xfrm>
            <a:off x="77002" y="77002"/>
            <a:ext cx="12031579" cy="562224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rtl="1">
              <a:lnSpc>
                <a:spcPct val="115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15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در آسمان حاکم است او</a:t>
            </a:r>
            <a:endParaRPr lang="en-GB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15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و هم بر زمین</a:t>
            </a:r>
            <a:endParaRPr lang="ar-SA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15000"/>
              </a:lnSpc>
            </a:pPr>
            <a:endParaRPr lang="en-US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15000"/>
              </a:lnSpc>
            </a:pP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Dar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seman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hakem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ast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ou</a:t>
            </a: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15000"/>
              </a:lnSpc>
            </a:pP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 ham bar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zamin</a:t>
            </a:r>
            <a:endParaRPr lang="ar-SA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44650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20E83995-A077-9947-9840-97FCE4F3C4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7608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A602D17-0151-3941-8848-35E9DF4D4D33}"/>
              </a:ext>
            </a:extLst>
          </p:cNvPr>
          <p:cNvSpPr/>
          <p:nvPr/>
        </p:nvSpPr>
        <p:spPr>
          <a:xfrm>
            <a:off x="77002" y="77002"/>
            <a:ext cx="12031579" cy="562224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rtl="1">
              <a:lnSpc>
                <a:spcPct val="115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15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شادی کنید ای فرزندان</a:t>
            </a:r>
            <a:endParaRPr lang="en-GB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15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چون پدر آسمانی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15000"/>
              </a:lnSpc>
            </a:pPr>
            <a:endParaRPr lang="en-US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15000"/>
              </a:lnSpc>
            </a:pP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Shadi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konid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ey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farzandan</a:t>
            </a: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15000"/>
              </a:lnSpc>
            </a:pP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Chon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pedare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asemani</a:t>
            </a:r>
            <a:endParaRPr lang="ar-SA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5999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24E1E2-389C-FE6F-D4B4-7F27878FE9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6CD1344-9BE0-340A-6F9D-A73FB05D7CD7}"/>
              </a:ext>
            </a:extLst>
          </p:cNvPr>
          <p:cNvSpPr/>
          <p:nvPr/>
        </p:nvSpPr>
        <p:spPr>
          <a:xfrm>
            <a:off x="77002" y="77002"/>
            <a:ext cx="12031579" cy="562224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rtl="1">
              <a:lnSpc>
                <a:spcPct val="115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15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در آسمان حاکم است او</a:t>
            </a:r>
            <a:endParaRPr lang="en-GB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15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و هم بر زمین</a:t>
            </a:r>
            <a:endParaRPr lang="ar-SA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15000"/>
              </a:lnSpc>
            </a:pPr>
            <a:endParaRPr lang="en-US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15000"/>
              </a:lnSpc>
            </a:pP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Dar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seman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hakem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ast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ou</a:t>
            </a: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15000"/>
              </a:lnSpc>
            </a:pP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 ham bar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zamin</a:t>
            </a:r>
            <a:endParaRPr lang="ar-SA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82207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A9B1C3-0232-5B01-A5CA-957C9A8E18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CFA9E5D-DAEF-CD6F-BF86-641C63791331}"/>
              </a:ext>
            </a:extLst>
          </p:cNvPr>
          <p:cNvSpPr/>
          <p:nvPr/>
        </p:nvSpPr>
        <p:spPr>
          <a:xfrm>
            <a:off x="77002" y="77002"/>
            <a:ext cx="12031579" cy="562224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rtl="1">
              <a:lnSpc>
                <a:spcPct val="115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15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چون خدای ما در میان ما</a:t>
            </a:r>
            <a:endParaRPr lang="en-GB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15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قادر است نامش</a:t>
            </a:r>
            <a:endParaRPr lang="ar-SA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15000"/>
              </a:lnSpc>
            </a:pPr>
            <a:endParaRPr lang="en-US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15000"/>
              </a:lnSpc>
            </a:pP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Chon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khodaye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ma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dar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miyane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ma</a:t>
            </a:r>
          </a:p>
          <a:p>
            <a:pPr algn="ctr" rtl="1">
              <a:lnSpc>
                <a:spcPct val="115000"/>
              </a:lnSpc>
            </a:pP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Ghader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ast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namash</a:t>
            </a:r>
            <a:endParaRPr lang="ar-SA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4489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BA4E7E-9196-C578-B70E-389584CCB1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9115E84-2B2D-8C44-0D5A-F899A76934F3}"/>
              </a:ext>
            </a:extLst>
          </p:cNvPr>
          <p:cNvSpPr/>
          <p:nvPr/>
        </p:nvSpPr>
        <p:spPr>
          <a:xfrm>
            <a:off x="77002" y="77002"/>
            <a:ext cx="12031579" cy="562224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rtl="1">
              <a:lnSpc>
                <a:spcPct val="115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15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با سرودهایش مرا پوشاند</a:t>
            </a:r>
            <a:endParaRPr lang="en-GB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15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ماتم مرا پایکوبی سازد</a:t>
            </a:r>
            <a:endParaRPr lang="ar-SA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15000"/>
              </a:lnSpc>
            </a:pPr>
            <a:endParaRPr lang="en-US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15000"/>
              </a:lnSpc>
            </a:pP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sorudhayash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mara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pushanad</a:t>
            </a: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15000"/>
              </a:lnSpc>
            </a:pP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Matame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mara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paykubi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sazad</a:t>
            </a:r>
            <a:endParaRPr lang="ar-SA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95391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F16074-D40E-A3CD-1A90-9B47810E42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8AA55C0-498D-03C7-3EBB-9656881F70D4}"/>
              </a:ext>
            </a:extLst>
          </p:cNvPr>
          <p:cNvSpPr/>
          <p:nvPr/>
        </p:nvSpPr>
        <p:spPr>
          <a:xfrm>
            <a:off x="77002" y="77002"/>
            <a:ext cx="12031579" cy="562224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rtl="1">
              <a:lnSpc>
                <a:spcPct val="115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15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شادی کنید ای فرزندان</a:t>
            </a:r>
            <a:endParaRPr lang="en-GB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15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چون پدر آسمانی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15000"/>
              </a:lnSpc>
            </a:pPr>
            <a:endParaRPr lang="en-US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15000"/>
              </a:lnSpc>
            </a:pP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Shadi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konid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ey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farzandan</a:t>
            </a: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15000"/>
              </a:lnSpc>
            </a:pP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Chon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pedare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asemani</a:t>
            </a:r>
            <a:endParaRPr lang="ar-SA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2463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963C0A-CE93-D0B1-6DF8-6F515F7556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D8DD9CD-0548-5E50-4377-049F0F533D16}"/>
              </a:ext>
            </a:extLst>
          </p:cNvPr>
          <p:cNvSpPr/>
          <p:nvPr/>
        </p:nvSpPr>
        <p:spPr>
          <a:xfrm>
            <a:off x="77002" y="77002"/>
            <a:ext cx="12031579" cy="562224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rtl="1">
              <a:lnSpc>
                <a:spcPct val="115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15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در آسمان حاکم است او</a:t>
            </a:r>
            <a:endParaRPr lang="en-GB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15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و هم بر زمین</a:t>
            </a:r>
            <a:endParaRPr lang="ar-SA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15000"/>
              </a:lnSpc>
            </a:pPr>
            <a:endParaRPr lang="en-US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15000"/>
              </a:lnSpc>
            </a:pP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Dar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seman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hakem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ast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ou</a:t>
            </a: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15000"/>
              </a:lnSpc>
            </a:pP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 ham bar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zamin</a:t>
            </a:r>
            <a:endParaRPr lang="ar-SA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90320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A0374-EAAF-816C-35A6-2034799545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7B6B263-811F-ACB2-1F5B-D41FA26181FF}"/>
              </a:ext>
            </a:extLst>
          </p:cNvPr>
          <p:cNvSpPr/>
          <p:nvPr/>
        </p:nvSpPr>
        <p:spPr>
          <a:xfrm>
            <a:off x="77002" y="77002"/>
            <a:ext cx="12031579" cy="562224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rtl="1">
              <a:lnSpc>
                <a:spcPct val="115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15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ملجایی در نزد دشمنان</a:t>
            </a:r>
            <a:endParaRPr lang="en-GB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15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صخره نجات</a:t>
            </a:r>
            <a:endParaRPr lang="ar-SA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15000"/>
              </a:lnSpc>
            </a:pPr>
            <a:endParaRPr lang="en-US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15000"/>
              </a:lnSpc>
            </a:pP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Maljayi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dar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nazde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doshmanan</a:t>
            </a: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15000"/>
              </a:lnSpc>
            </a:pP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Sakhreye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nejat</a:t>
            </a:r>
            <a:endParaRPr lang="ar-SA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84261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1B2A9E-DBA6-4699-E6E3-E058F28570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5DB4A43-5869-DC94-BF35-CE2F16158F6B}"/>
              </a:ext>
            </a:extLst>
          </p:cNvPr>
          <p:cNvSpPr/>
          <p:nvPr/>
        </p:nvSpPr>
        <p:spPr>
          <a:xfrm>
            <a:off x="77002" y="77002"/>
            <a:ext cx="12031579" cy="562224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rtl="1">
              <a:lnSpc>
                <a:spcPct val="115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15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شاه کلیسا در میان ما</a:t>
            </a:r>
            <a:endParaRPr lang="en-GB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15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می‌خرامد جلال بر نامش</a:t>
            </a:r>
            <a:endParaRPr lang="ar-SA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15000"/>
              </a:lnSpc>
            </a:pPr>
            <a:endParaRPr lang="en-US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15000"/>
              </a:lnSpc>
            </a:pP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Shahe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kelisa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dar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miyane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ma</a:t>
            </a:r>
          </a:p>
          <a:p>
            <a:pPr algn="ctr" rtl="1">
              <a:lnSpc>
                <a:spcPct val="115000"/>
              </a:lnSpc>
            </a:pP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Mikharamad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jalal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bar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namash</a:t>
            </a:r>
            <a:endParaRPr lang="ar-SA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73269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69</TotalTime>
  <Words>160</Words>
  <Application>Microsoft Office PowerPoint</Application>
  <PresentationFormat>Widescreen</PresentationFormat>
  <Paragraphs>60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Rose, Daniel (Student)</dc:creator>
  <cp:lastModifiedBy>yalda mirshekar</cp:lastModifiedBy>
  <cp:revision>8</cp:revision>
  <dcterms:created xsi:type="dcterms:W3CDTF">2019-09-18T17:21:39Z</dcterms:created>
  <dcterms:modified xsi:type="dcterms:W3CDTF">2026-03-16T13:18:29Z</dcterms:modified>
</cp:coreProperties>
</file>