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64" r:id="rId2"/>
    <p:sldId id="265" r:id="rId3"/>
    <p:sldId id="276" r:id="rId4"/>
    <p:sldId id="277" r:id="rId5"/>
    <p:sldId id="278" r:id="rId6"/>
    <p:sldId id="279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8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8D1AD-3044-0447-B5C2-59A38F5D7A7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FD4BB-2C18-6242-B3DD-9063B3C7138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094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753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7393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6902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4394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8604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7563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021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4162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651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606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839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274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8895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7784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6338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6167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155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4565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5F3DF-8738-7B49-8E94-1C91D5A5C03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BC1D1-008F-0F40-BC5C-E4F9F810A7B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469516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39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1C4824-2C7C-BF40-846C-E2617A98E9CE}"/>
              </a:ext>
            </a:extLst>
          </p:cNvPr>
          <p:cNvSpPr/>
          <p:nvPr/>
        </p:nvSpPr>
        <p:spPr>
          <a:xfrm>
            <a:off x="0" y="0"/>
            <a:ext cx="12192000" cy="64017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بهر صلیبت 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آن خون پر بهایت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شرم و گناهم بردی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مهر خود و فیض عظیمت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1C4824-2C7C-BF40-846C-E2617A98E9CE}"/>
              </a:ext>
            </a:extLst>
          </p:cNvPr>
          <p:cNvSpPr/>
          <p:nvPr/>
        </p:nvSpPr>
        <p:spPr>
          <a:xfrm>
            <a:off x="0" y="0"/>
            <a:ext cx="12192000" cy="64017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بهر محبتت 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بهر زخمهای تو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خونت مرا شستی و بخشیدی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آغوشم گرفتی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125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1C4824-2C7C-BF40-846C-E2617A98E9CE}"/>
              </a:ext>
            </a:extLst>
          </p:cNvPr>
          <p:cNvSpPr/>
          <p:nvPr/>
        </p:nvSpPr>
        <p:spPr>
          <a:xfrm>
            <a:off x="0" y="0"/>
            <a:ext cx="12192000" cy="64017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بره خدا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لایق حمد است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تاج جلالش دهیم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 پیروز بر دنیا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413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1C4824-2C7C-BF40-846C-E2617A98E9CE}"/>
              </a:ext>
            </a:extLst>
          </p:cNvPr>
          <p:cNvSpPr/>
          <p:nvPr/>
        </p:nvSpPr>
        <p:spPr>
          <a:xfrm>
            <a:off x="0" y="0"/>
            <a:ext cx="12192000" cy="64017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پسر خدا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تخت جلال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محبوب آسمان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مصلوب شد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746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1C4824-2C7C-BF40-846C-E2617A98E9CE}"/>
              </a:ext>
            </a:extLst>
          </p:cNvPr>
          <p:cNvSpPr/>
          <p:nvPr/>
        </p:nvSpPr>
        <p:spPr>
          <a:xfrm>
            <a:off x="0" y="0"/>
            <a:ext cx="1219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بره خدا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لایق حمد 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313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96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60</Words>
  <Application>Microsoft Office PowerPoint</Application>
  <PresentationFormat>Widescreen</PresentationFormat>
  <Paragraphs>28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2021-12-06T13:02:10Z</dcterms:created>
  <dcterms:modified xsi:type="dcterms:W3CDTF">2025-05-06T12:56:24Z</dcterms:modified>
</cp:coreProperties>
</file>