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64" r:id="rId4"/>
    <p:sldId id="265" r:id="rId5"/>
    <p:sldId id="266" r:id="rId6"/>
    <p:sldId id="267" r:id="rId7"/>
    <p:sldId id="268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942"/>
    <p:restoredTop sz="94674"/>
  </p:normalViewPr>
  <p:slideViewPr>
    <p:cSldViewPr snapToGrid="0" snapToObjects="1">
      <p:cViewPr varScale="1">
        <p:scale>
          <a:sx n="81" d="100"/>
          <a:sy n="81" d="100"/>
        </p:scale>
        <p:origin x="48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937D8-CC4D-2448-A48F-8A370A27108C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DE58B-1708-E340-A2B6-E89415B677C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976258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937D8-CC4D-2448-A48F-8A370A27108C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DE58B-1708-E340-A2B6-E89415B677C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42782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937D8-CC4D-2448-A48F-8A370A27108C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DE58B-1708-E340-A2B6-E89415B677C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01030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937D8-CC4D-2448-A48F-8A370A27108C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DE58B-1708-E340-A2B6-E89415B677C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86919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937D8-CC4D-2448-A48F-8A370A27108C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DE58B-1708-E340-A2B6-E89415B677C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176704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937D8-CC4D-2448-A48F-8A370A27108C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DE58B-1708-E340-A2B6-E89415B677C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43188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937D8-CC4D-2448-A48F-8A370A27108C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DE58B-1708-E340-A2B6-E89415B677C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62942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937D8-CC4D-2448-A48F-8A370A27108C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DE58B-1708-E340-A2B6-E89415B677C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353382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937D8-CC4D-2448-A48F-8A370A27108C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DE58B-1708-E340-A2B6-E89415B677C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29476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937D8-CC4D-2448-A48F-8A370A27108C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DE58B-1708-E340-A2B6-E89415B677C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177556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937D8-CC4D-2448-A48F-8A370A27108C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DE58B-1708-E340-A2B6-E89415B677C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18926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0937D8-CC4D-2448-A48F-8A370A27108C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DDE58B-1708-E340-A2B6-E89415B677C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5189401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4067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09B26E9-74BC-1740-AC44-139FC628B772}"/>
              </a:ext>
            </a:extLst>
          </p:cNvPr>
          <p:cNvSpPr/>
          <p:nvPr/>
        </p:nvSpPr>
        <p:spPr>
          <a:xfrm>
            <a:off x="1" y="0"/>
            <a:ext cx="12192000" cy="532921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امید من بر شاهیست که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نهاده تاج خار بر سرش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تا ببخشد تاج حیات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به جای موت و مرگ تا ابد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77504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09B26E9-74BC-1740-AC44-139FC628B772}"/>
              </a:ext>
            </a:extLst>
          </p:cNvPr>
          <p:cNvSpPr/>
          <p:nvPr/>
        </p:nvSpPr>
        <p:spPr>
          <a:xfrm>
            <a:off x="1" y="0"/>
            <a:ext cx="12192000" cy="532921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پارسایی‌اش ردای من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 جای هر گناه و هر عصیان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تاج جلال بر من نهاد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خوانده مرا فرزند آسمان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23754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09B26E9-74BC-1740-AC44-139FC628B772}"/>
              </a:ext>
            </a:extLst>
          </p:cNvPr>
          <p:cNvSpPr/>
          <p:nvPr/>
        </p:nvSpPr>
        <p:spPr>
          <a:xfrm>
            <a:off x="1" y="0"/>
            <a:ext cx="12192000" cy="532921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می‌نهم من تاجم به پای تو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که هستی شایسته جلال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الف و یا ، ابتدا و انتها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بگشایی درها به سوی ما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3032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09B26E9-74BC-1740-AC44-139FC628B772}"/>
              </a:ext>
            </a:extLst>
          </p:cNvPr>
          <p:cNvSpPr/>
          <p:nvPr/>
        </p:nvSpPr>
        <p:spPr>
          <a:xfrm>
            <a:off x="1" y="0"/>
            <a:ext cx="12192000" cy="532921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همراه فرشتگان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هر ملت و قوم و زبان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نزد تخت تو زانو زنیم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می‌نهیم به پایش تاجمان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54969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09B26E9-74BC-1740-AC44-139FC628B772}"/>
              </a:ext>
            </a:extLst>
          </p:cNvPr>
          <p:cNvSpPr/>
          <p:nvPr/>
        </p:nvSpPr>
        <p:spPr>
          <a:xfrm>
            <a:off x="1" y="0"/>
            <a:ext cx="12192000" cy="532921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حضور تخت نشین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مخلوقات کل زمین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خوانیم سزاوار است آن بره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که تا به آخر مانده امین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66261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09B26E9-74BC-1740-AC44-139FC628B772}"/>
              </a:ext>
            </a:extLst>
          </p:cNvPr>
          <p:cNvSpPr/>
          <p:nvPr/>
        </p:nvSpPr>
        <p:spPr>
          <a:xfrm>
            <a:off x="1" y="0"/>
            <a:ext cx="12192000" cy="532921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می‌نهم من تاجم به پای تو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که هستی شایسته جلال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الف و یا ، ابتدا و انتها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بگشایی درها به سوی ما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59700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78043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</TotalTime>
  <Words>129</Words>
  <Application>Microsoft Office PowerPoint</Application>
  <PresentationFormat>Widescreen</PresentationFormat>
  <Paragraphs>30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2022-01-17T18:19:27Z</dcterms:created>
  <dcterms:modified xsi:type="dcterms:W3CDTF">2025-05-06T13:06:46Z</dcterms:modified>
</cp:coreProperties>
</file>