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60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6" r:id="rId11"/>
    <p:sldId id="277" r:id="rId12"/>
    <p:sldId id="275" r:id="rId13"/>
    <p:sldId id="274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52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D2237-2E1C-0142-BD63-6CF77149664F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A030C-DF77-6843-805F-BE7833A6631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467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6857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8E28A-6B5C-792D-E186-16ECFC7E5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A5C80A-94A3-20C0-B3B4-5BEF90293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138E0-9AF7-0CE1-194E-4031EEB95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2D9A3-FFD9-9369-1580-B1C10FD8DC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7615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5E533-E090-03AC-7BF6-8857C42E7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2BA69-E4DF-4698-9192-D246EF1B8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F41CAA-323A-6EDE-1DB2-29FF04A55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72466-8181-0152-6EA4-66D6651358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7528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821E5-92E9-1BED-B180-D87BFF73C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204FE0-B40A-034B-3AA0-7466E2EB0D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1C059A-2554-2F08-6C78-9AE5732A25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BB91A-81E9-C722-D94E-F8B0F7608A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7801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FF02D-3386-1131-A358-545F5BDC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5FD91-4DA2-6403-A7F2-4FB326D84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499B7F-6A00-D55B-37C2-4066513EE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D313D-B95D-2953-619E-25ED866D3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9199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1881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23B32-3936-2AA9-A344-40E46A7D3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61F4EB-C6F7-ABBE-D213-D84BBC915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4DE18-0804-69EE-EED2-22EE4672D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3E148-9757-4B92-C516-D9C765A9F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9555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E7A2C-FF6F-79A7-AE0B-4498CA57C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AD090-74BB-A3DA-F471-3806E994D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997F9B-2B6C-956A-DC57-795480F21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892C9-3EFE-57E8-B453-59E442DC3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17721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F1332-7B18-462E-CD17-4CAC17C43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C09018-33A5-06DF-7065-009007A7C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CF2BB4-7082-36E9-9BA5-31F8E1DB3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3C1DA-F808-B2EC-D647-C0F2DFDF6A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1777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F1480-3F60-ED26-8A4C-8782D7BBB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28A4AC-BA3A-687F-280E-4E99C5C63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2F8734-E7A8-42D5-B9F5-0FEDB2844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0BF4D-5B8E-ED4F-C3B4-EF48876AE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10539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6F8A-EB2B-C775-9E27-D237C4AC4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423E56-5286-6083-AA8B-26537FAC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F17041-8620-6DA1-61C7-DA8934636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3CAA68-0FCB-C5F7-20FB-FED0FBE8A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04428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8D726-6943-2A77-5F72-C1D95FFF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8BAA72-BB3D-478A-0C8B-B0A735BE4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E078FB-17D9-17AF-97A7-C74D242B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8B5A13-4439-4E7E-10A5-EB2949FF35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3045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202C5-6E7C-8548-1D33-750D1D63D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7660F8-BFD7-1D87-46BA-60F0DAD104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9064A1-CD5F-970F-22E5-94898B7EB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0AD71-DBF4-1EF4-3228-49AEF769B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77221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2970-D405-3A1A-AC33-1243F71E4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FB7B88-27AA-B592-2DD1-F28BF3CDA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426A51-B668-1A17-746F-B254B0772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43C47-CC44-ED8A-C9E4-6F0024631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563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90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8802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990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1117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188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9113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759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592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81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285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3776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A9B5-239C-D547-A116-CB6A5557818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06724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724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7AD5F-C905-80CD-6591-138AD9933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8CF46D-2C57-894A-2BC8-7C374F4E7821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(آزادیم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آزادیم در نام او)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x3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Isa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x3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041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35FB3-C32D-78A6-183D-59AD0BB0F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6BC28A-B7EE-D1DB-AEE5-488BE026D5AF}"/>
              </a:ext>
            </a:extLst>
          </p:cNvPr>
          <p:cNvSpPr/>
          <p:nvPr/>
        </p:nvSpPr>
        <p:spPr>
          <a:xfrm>
            <a:off x="0" y="1112363"/>
            <a:ext cx="12192000" cy="35365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لا لا لا لا...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132626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D92F-C97C-26F4-E18E-29DF33112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227ECAB-FA4A-7C1D-62C0-4BA3E662F42C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</p:txBody>
      </p:sp>
    </p:spTree>
    <p:extLst>
      <p:ext uri="{BB962C8B-B14F-4D97-AF65-F5344CB8AC3E}">
        <p14:creationId xmlns:p14="http://schemas.microsoft.com/office/powerpoint/2010/main" val="80108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65066-3BD2-DA01-3A5B-90B497211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444578-F7D4-83C2-832D-BAE152E1E052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 در قلبم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Oust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86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64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245F4-0155-94AF-82BE-7DA25F93D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78F2F0-A59C-C63A-940E-D8A36A286926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تکمیل کرد او پیروزی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منجی است با خون خود خرید ما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Takmil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kharid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7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AA4CE-449B-04C7-E6AF-585AB2AA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BED7AD-8A44-FF1C-78F7-DE25807731AB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او اجر جاودانی ماست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 hallelujah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ajre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javdaniye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5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5C495-822B-C86C-C971-7173E111E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A87B16-9461-73B5-F0B8-9CCDA37150EE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 عیسی خداوند ، 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خداوند ، عیسی خداوند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Isa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Isa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63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E1F93-1AAD-75AE-4DD0-AFF07AB26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2CF69D-B227-BC87-9B19-E8FFF699C331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خداوند ، 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 در قلبم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Isa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Oust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45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EB9E1-AAD3-DED1-BC6F-EA1A7F00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2C0005-1E82-EE8D-B773-BE423952D3D4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</p:txBody>
      </p:sp>
    </p:spTree>
    <p:extLst>
      <p:ext uri="{BB962C8B-B14F-4D97-AF65-F5344CB8AC3E}">
        <p14:creationId xmlns:p14="http://schemas.microsoft.com/office/powerpoint/2010/main" val="127909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825AB-2DF0-B28D-FD76-521F845BA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BAD9D5-E838-78B1-CD66-8A2B97CA0BF8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 در قلبم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 , hallelujah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Oust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83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B6E12-7676-A875-8DF3-5E7B40300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892680-B7AC-4BBE-7F90-3A2D23A769A6}"/>
              </a:ext>
            </a:extLst>
          </p:cNvPr>
          <p:cNvSpPr/>
          <p:nvPr/>
        </p:nvSpPr>
        <p:spPr>
          <a:xfrm>
            <a:off x="1" y="0"/>
            <a:ext cx="12192000" cy="5567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(پیروزیم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پیروزیم در نام او)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x3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Isa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x3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13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B6365-D380-9114-6DE2-1053B4600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846FE3-18BC-A224-A6FE-904CAA3BA3D8}"/>
              </a:ext>
            </a:extLst>
          </p:cNvPr>
          <p:cNvSpPr/>
          <p:nvPr/>
        </p:nvSpPr>
        <p:spPr>
          <a:xfrm>
            <a:off x="0" y="1112363"/>
            <a:ext cx="12192000" cy="35365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لا لا لا لا...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1140917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216</Words>
  <Application>Microsoft Office PowerPoint</Application>
  <PresentationFormat>Widescreen</PresentationFormat>
  <Paragraphs>82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2022-02-04T15:31:18Z</dcterms:created>
  <dcterms:modified xsi:type="dcterms:W3CDTF">2026-03-16T11:43:26Z</dcterms:modified>
</cp:coreProperties>
</file>