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6" r:id="rId2"/>
    <p:sldId id="256" r:id="rId3"/>
    <p:sldId id="265" r:id="rId4"/>
    <p:sldId id="264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76" autoAdjust="0"/>
    <p:restoredTop sz="96327"/>
  </p:normalViewPr>
  <p:slideViewPr>
    <p:cSldViewPr snapToGrid="0">
      <p:cViewPr varScale="1">
        <p:scale>
          <a:sx n="81" d="100"/>
          <a:sy n="81" d="100"/>
        </p:scale>
        <p:origin x="1061" y="-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7EBC639-BCDC-9E45-BF9A-7A791E602457}"/>
    <pc:docChg chg="undo custSel addSld delSld modSld sldOrd modMainMaster">
      <pc:chgData name="Niloofar Hosseini" userId="eb3e3110-2622-43cd-88f0-a4c46bd91734" providerId="ADAL" clId="{87EBC639-BCDC-9E45-BF9A-7A791E602457}" dt="2024-03-20T17:00:08.247" v="116" actId="2696"/>
      <pc:docMkLst>
        <pc:docMk/>
      </pc:docMkLst>
      <pc:sldChg chg="addSp delSp modSp mod setBg">
        <pc:chgData name="Niloofar Hosseini" userId="eb3e3110-2622-43cd-88f0-a4c46bd91734" providerId="ADAL" clId="{87EBC639-BCDC-9E45-BF9A-7A791E602457}" dt="2024-03-20T16:56:52.756" v="75"/>
        <pc:sldMkLst>
          <pc:docMk/>
          <pc:sldMk cId="1403211185" sldId="256"/>
        </pc:sldMkLst>
        <pc:spChg chg="add del mod">
          <ac:chgData name="Niloofar Hosseini" userId="eb3e3110-2622-43cd-88f0-a4c46bd91734" providerId="ADAL" clId="{87EBC639-BCDC-9E45-BF9A-7A791E602457}" dt="2024-03-20T16:52:58.511" v="45"/>
          <ac:spMkLst>
            <pc:docMk/>
            <pc:sldMk cId="1403211185" sldId="256"/>
            <ac:spMk id="2" creationId="{BAA71882-89EF-F3A0-126D-8E17C017E4C3}"/>
          </ac:spMkLst>
        </pc:spChg>
        <pc:spChg chg="add del mod">
          <ac:chgData name="Niloofar Hosseini" userId="eb3e3110-2622-43cd-88f0-a4c46bd91734" providerId="ADAL" clId="{87EBC639-BCDC-9E45-BF9A-7A791E602457}" dt="2024-03-20T16:52:58.510" v="43"/>
          <ac:spMkLst>
            <pc:docMk/>
            <pc:sldMk cId="1403211185" sldId="256"/>
            <ac:spMk id="3" creationId="{2812C288-BE27-9E97-F5C5-5C823288CFDA}"/>
          </ac:spMkLst>
        </pc:spChg>
        <pc:spChg chg="mod">
          <ac:chgData name="Niloofar Hosseini" userId="eb3e3110-2622-43cd-88f0-a4c46bd91734" providerId="ADAL" clId="{87EBC639-BCDC-9E45-BF9A-7A791E602457}" dt="2024-03-20T16:56:48.680" v="71" actId="14838"/>
          <ac:spMkLst>
            <pc:docMk/>
            <pc:sldMk cId="1403211185" sldId="256"/>
            <ac:spMk id="4" creationId="{952DC93C-5FA7-43A1-A590-03874FA4C35F}"/>
          </ac:spMkLst>
        </pc:spChg>
        <pc:spChg chg="add del mod">
          <ac:chgData name="Niloofar Hosseini" userId="eb3e3110-2622-43cd-88f0-a4c46bd91734" providerId="ADAL" clId="{87EBC639-BCDC-9E45-BF9A-7A791E602457}" dt="2024-03-20T16:56:19.968" v="64" actId="47"/>
          <ac:spMkLst>
            <pc:docMk/>
            <pc:sldMk cId="1403211185" sldId="256"/>
            <ac:spMk id="5" creationId="{43190B60-69D0-20F4-A71F-6A55B70CD1DD}"/>
          </ac:spMkLst>
        </pc:spChg>
        <pc:spChg chg="add del mod">
          <ac:chgData name="Niloofar Hosseini" userId="eb3e3110-2622-43cd-88f0-a4c46bd91734" providerId="ADAL" clId="{87EBC639-BCDC-9E45-BF9A-7A791E602457}" dt="2024-03-20T16:56:52.756" v="75"/>
          <ac:spMkLst>
            <pc:docMk/>
            <pc:sldMk cId="1403211185" sldId="256"/>
            <ac:spMk id="6" creationId="{D45B7B8F-CBE1-AD80-7C41-ABA24EE00BEB}"/>
          </ac:spMkLst>
        </pc:spChg>
        <pc:spChg chg="add del mod">
          <ac:chgData name="Niloofar Hosseini" userId="eb3e3110-2622-43cd-88f0-a4c46bd91734" providerId="ADAL" clId="{87EBC639-BCDC-9E45-BF9A-7A791E602457}" dt="2024-03-20T16:56:52.528" v="73"/>
          <ac:spMkLst>
            <pc:docMk/>
            <pc:sldMk cId="1403211185" sldId="256"/>
            <ac:spMk id="7" creationId="{7DC387D0-C070-67A2-3620-C0C798F92DCE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8:39.279" v="89" actId="113"/>
        <pc:sldMkLst>
          <pc:docMk/>
          <pc:sldMk cId="937032370" sldId="257"/>
        </pc:sldMkLst>
        <pc:spChg chg="add del mod">
          <ac:chgData name="Niloofar Hosseini" userId="eb3e3110-2622-43cd-88f0-a4c46bd91734" providerId="ADAL" clId="{87EBC639-BCDC-9E45-BF9A-7A791E602457}" dt="2024-03-20T16:58:21.531" v="85"/>
          <ac:spMkLst>
            <pc:docMk/>
            <pc:sldMk cId="937032370" sldId="257"/>
            <ac:spMk id="2" creationId="{67286928-6033-1CC9-3D20-DEB7C06D0F93}"/>
          </ac:spMkLst>
        </pc:spChg>
        <pc:spChg chg="mod">
          <ac:chgData name="Niloofar Hosseini" userId="eb3e3110-2622-43cd-88f0-a4c46bd91734" providerId="ADAL" clId="{87EBC639-BCDC-9E45-BF9A-7A791E602457}" dt="2024-03-20T16:58:39.279" v="89" actId="113"/>
          <ac:spMkLst>
            <pc:docMk/>
            <pc:sldMk cId="937032370" sldId="257"/>
            <ac:spMk id="4" creationId="{952DC93C-5FA7-43A1-A590-03874FA4C35F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9:48.909" v="108"/>
        <pc:sldMkLst>
          <pc:docMk/>
          <pc:sldMk cId="1291315402" sldId="258"/>
        </pc:sldMkLst>
        <pc:spChg chg="add del mod">
          <ac:chgData name="Niloofar Hosseini" userId="eb3e3110-2622-43cd-88f0-a4c46bd91734" providerId="ADAL" clId="{87EBC639-BCDC-9E45-BF9A-7A791E602457}" dt="2024-03-20T16:59:48.909" v="108"/>
          <ac:spMkLst>
            <pc:docMk/>
            <pc:sldMk cId="1291315402" sldId="258"/>
            <ac:spMk id="2" creationId="{FF6A2C68-BF1F-F833-712D-D291AB76BAC5}"/>
          </ac:spMkLst>
        </pc:spChg>
        <pc:spChg chg="mod">
          <ac:chgData name="Niloofar Hosseini" userId="eb3e3110-2622-43cd-88f0-a4c46bd91734" providerId="ADAL" clId="{87EBC639-BCDC-9E45-BF9A-7A791E602457}" dt="2024-03-20T16:59:45.746" v="106" actId="403"/>
          <ac:spMkLst>
            <pc:docMk/>
            <pc:sldMk cId="1291315402" sldId="258"/>
            <ac:spMk id="4" creationId="{952DC93C-5FA7-43A1-A590-03874FA4C35F}"/>
          </ac:spMkLst>
        </pc:spChg>
      </pc:sldChg>
      <pc:sldChg chg="del">
        <pc:chgData name="Niloofar Hosseini" userId="eb3e3110-2622-43cd-88f0-a4c46bd91734" providerId="ADAL" clId="{87EBC639-BCDC-9E45-BF9A-7A791E602457}" dt="2024-03-20T16:59:55.106" v="111" actId="2696"/>
        <pc:sldMkLst>
          <pc:docMk/>
          <pc:sldMk cId="276257973" sldId="259"/>
        </pc:sldMkLst>
      </pc:sldChg>
      <pc:sldChg chg="del setBg">
        <pc:chgData name="Niloofar Hosseini" userId="eb3e3110-2622-43cd-88f0-a4c46bd91734" providerId="ADAL" clId="{87EBC639-BCDC-9E45-BF9A-7A791E602457}" dt="2024-03-20T17:00:08.247" v="116" actId="2696"/>
        <pc:sldMkLst>
          <pc:docMk/>
          <pc:sldMk cId="2580692067" sldId="260"/>
        </pc:sldMkLst>
      </pc:sldChg>
      <pc:sldChg chg="setBg">
        <pc:chgData name="Niloofar Hosseini" userId="eb3e3110-2622-43cd-88f0-a4c46bd91734" providerId="ADAL" clId="{87EBC639-BCDC-9E45-BF9A-7A791E602457}" dt="2024-03-20T17:00:04.871" v="113"/>
        <pc:sldMkLst>
          <pc:docMk/>
          <pc:sldMk cId="1892374331" sldId="261"/>
        </pc:sldMkLst>
      </pc:sldChg>
      <pc:sldChg chg="add ord">
        <pc:chgData name="Niloofar Hosseini" userId="eb3e3110-2622-43cd-88f0-a4c46bd91734" providerId="ADAL" clId="{87EBC639-BCDC-9E45-BF9A-7A791E602457}" dt="2024-03-20T16:59:53.993" v="110" actId="20578"/>
        <pc:sldMkLst>
          <pc:docMk/>
          <pc:sldMk cId="2453145282" sldId="262"/>
        </pc:sldMkLst>
      </pc:sldChg>
      <pc:sldChg chg="add ord">
        <pc:chgData name="Niloofar Hosseini" userId="eb3e3110-2622-43cd-88f0-a4c46bd91734" providerId="ADAL" clId="{87EBC639-BCDC-9E45-BF9A-7A791E602457}" dt="2024-03-20T17:00:07.327" v="115" actId="20578"/>
        <pc:sldMkLst>
          <pc:docMk/>
          <pc:sldMk cId="414668654" sldId="263"/>
        </pc:sldMkLst>
      </pc:sldChg>
      <pc:sldMasterChg chg="setBg modSldLayout">
        <pc:chgData name="Niloofar Hosseini" userId="eb3e3110-2622-43cd-88f0-a4c46bd91734" providerId="ADAL" clId="{87EBC639-BCDC-9E45-BF9A-7A791E602457}" dt="2024-03-20T16:53:10.617" v="48"/>
        <pc:sldMasterMkLst>
          <pc:docMk/>
          <pc:sldMasterMk cId="2795658470" sldId="2147483648"/>
        </pc:sldMasterMkLst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08261137" sldId="2147483649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92867631" sldId="2147483650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233836940" sldId="2147483651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013359847" sldId="2147483652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94050001" sldId="2147483653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990450069" sldId="2147483654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655097555" sldId="2147483655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34813370" sldId="2147483656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903400461" sldId="2147483657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546993376" sldId="2147483658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07798072" sldId="2147483659"/>
          </pc:sldLayoutMkLst>
        </pc:sldLayoutChg>
      </pc:sldMasterChg>
    </pc:docChg>
  </pc:docChgLst>
  <pc:docChgLst>
    <pc:chgData name="Niloofar Hosseini" userId="eb3e3110-2622-43cd-88f0-a4c46bd91734" providerId="ADAL" clId="{457875CA-7CEF-614D-BB20-50FF08BEFE08}"/>
    <pc:docChg chg="undo custSel addSld delSld modSld sldOrd modMainMaster">
      <pc:chgData name="Niloofar Hosseini" userId="eb3e3110-2622-43cd-88f0-a4c46bd91734" providerId="ADAL" clId="{457875CA-7CEF-614D-BB20-50FF08BEFE08}" dt="2024-05-22T13:50:00.627" v="89" actId="14838"/>
      <pc:docMkLst>
        <pc:docMk/>
      </pc:docMkLst>
      <pc:sldChg chg="addSp delSp modSp mod setBg">
        <pc:chgData name="Niloofar Hosseini" userId="eb3e3110-2622-43cd-88f0-a4c46bd91734" providerId="ADAL" clId="{457875CA-7CEF-614D-BB20-50FF08BEFE08}" dt="2024-05-22T13:49:46.180" v="83"/>
        <pc:sldMkLst>
          <pc:docMk/>
          <pc:sldMk cId="1403211185" sldId="256"/>
        </pc:sldMkLst>
        <pc:spChg chg="add del mod">
          <ac:chgData name="Niloofar Hosseini" userId="eb3e3110-2622-43cd-88f0-a4c46bd91734" providerId="ADAL" clId="{457875CA-7CEF-614D-BB20-50FF08BEFE08}" dt="2024-05-20T10:13:18.160" v="21"/>
          <ac:spMkLst>
            <pc:docMk/>
            <pc:sldMk cId="1403211185" sldId="256"/>
            <ac:spMk id="2" creationId="{63BF136C-AFDF-B218-417D-A337219DB013}"/>
          </ac:spMkLst>
        </pc:spChg>
        <pc:spChg chg="add del mod">
          <ac:chgData name="Niloofar Hosseini" userId="eb3e3110-2622-43cd-88f0-a4c46bd91734" providerId="ADAL" clId="{457875CA-7CEF-614D-BB20-50FF08BEFE08}" dt="2024-05-20T10:18:00.352" v="55"/>
          <ac:spMkLst>
            <pc:docMk/>
            <pc:sldMk cId="1403211185" sldId="256"/>
            <ac:spMk id="2" creationId="{7A7D694A-9484-DBB8-E186-A5FF2A02E3F1}"/>
          </ac:spMkLst>
        </pc:spChg>
        <pc:spChg chg="add del mod">
          <ac:chgData name="Niloofar Hosseini" userId="eb3e3110-2622-43cd-88f0-a4c46bd91734" providerId="ADAL" clId="{457875CA-7CEF-614D-BB20-50FF08BEFE08}" dt="2024-05-22T13:49:46.180" v="83"/>
          <ac:spMkLst>
            <pc:docMk/>
            <pc:sldMk cId="1403211185" sldId="256"/>
            <ac:spMk id="2" creationId="{9FBE8FB8-BECD-450B-BF39-91A5D10464F1}"/>
          </ac:spMkLst>
        </pc:spChg>
        <pc:spChg chg="mod">
          <ac:chgData name="Niloofar Hosseini" userId="eb3e3110-2622-43cd-88f0-a4c46bd91734" providerId="ADAL" clId="{457875CA-7CEF-614D-BB20-50FF08BEFE08}" dt="2024-05-22T13:49:11.707" v="64" actId="14861"/>
          <ac:spMkLst>
            <pc:docMk/>
            <pc:sldMk cId="1403211185" sldId="256"/>
            <ac:spMk id="4" creationId="{952DC93C-5FA7-43A1-A590-03874FA4C35F}"/>
          </ac:spMkLst>
        </pc:spChg>
      </pc:sldChg>
      <pc:sldChg chg="ord setBg">
        <pc:chgData name="Niloofar Hosseini" userId="eb3e3110-2622-43cd-88f0-a4c46bd91734" providerId="ADAL" clId="{457875CA-7CEF-614D-BB20-50FF08BEFE08}" dt="2024-05-20T10:12:02.158" v="7" actId="20578"/>
        <pc:sldMkLst>
          <pc:docMk/>
          <pc:sldMk cId="1892374331" sldId="261"/>
        </pc:sldMkLst>
      </pc:sldChg>
      <pc:sldChg chg="del setBg">
        <pc:chgData name="Niloofar Hosseini" userId="eb3e3110-2622-43cd-88f0-a4c46bd91734" providerId="ADAL" clId="{457875CA-7CEF-614D-BB20-50FF08BEFE08}" dt="2024-05-20T10:12:00.403" v="6" actId="2696"/>
        <pc:sldMkLst>
          <pc:docMk/>
          <pc:sldMk cId="414668654" sldId="263"/>
        </pc:sldMkLst>
      </pc:sldChg>
      <pc:sldChg chg="addSp modSp mod setBg">
        <pc:chgData name="Niloofar Hosseini" userId="eb3e3110-2622-43cd-88f0-a4c46bd91734" providerId="ADAL" clId="{457875CA-7CEF-614D-BB20-50FF08BEFE08}" dt="2024-05-22T13:50:00.627" v="89" actId="14838"/>
        <pc:sldMkLst>
          <pc:docMk/>
          <pc:sldMk cId="91273895" sldId="264"/>
        </pc:sldMkLst>
        <pc:spChg chg="add mod">
          <ac:chgData name="Niloofar Hosseini" userId="eb3e3110-2622-43cd-88f0-a4c46bd91734" providerId="ADAL" clId="{457875CA-7CEF-614D-BB20-50FF08BEFE08}" dt="2024-05-22T13:49:51.776" v="85" actId="20577"/>
          <ac:spMkLst>
            <pc:docMk/>
            <pc:sldMk cId="91273895" sldId="264"/>
            <ac:spMk id="2" creationId="{8FE36EC7-BDF7-59B1-4AEF-828137D42722}"/>
          </ac:spMkLst>
        </pc:spChg>
        <pc:spChg chg="mod">
          <ac:chgData name="Niloofar Hosseini" userId="eb3e3110-2622-43cd-88f0-a4c46bd91734" providerId="ADAL" clId="{457875CA-7CEF-614D-BB20-50FF08BEFE08}" dt="2024-05-22T13:50:00.627" v="89" actId="14838"/>
          <ac:spMkLst>
            <pc:docMk/>
            <pc:sldMk cId="91273895" sldId="264"/>
            <ac:spMk id="4" creationId="{952DC93C-5FA7-43A1-A590-03874FA4C35F}"/>
          </ac:spMkLst>
        </pc:spChg>
      </pc:sldChg>
      <pc:sldChg chg="addSp delSp modSp mod setBg">
        <pc:chgData name="Niloofar Hosseini" userId="eb3e3110-2622-43cd-88f0-a4c46bd91734" providerId="ADAL" clId="{457875CA-7CEF-614D-BB20-50FF08BEFE08}" dt="2024-05-22T13:49:46.180" v="81"/>
        <pc:sldMkLst>
          <pc:docMk/>
          <pc:sldMk cId="2052223061" sldId="265"/>
        </pc:sldMkLst>
        <pc:spChg chg="add del mod">
          <ac:chgData name="Niloofar Hosseini" userId="eb3e3110-2622-43cd-88f0-a4c46bd91734" providerId="ADAL" clId="{457875CA-7CEF-614D-BB20-50FF08BEFE08}" dt="2024-05-22T13:49:46.180" v="81"/>
          <ac:spMkLst>
            <pc:docMk/>
            <pc:sldMk cId="2052223061" sldId="265"/>
            <ac:spMk id="2" creationId="{DD82E3F2-CA61-8CD7-33A6-C995B1607DC8}"/>
          </ac:spMkLst>
        </pc:spChg>
        <pc:spChg chg="mod">
          <ac:chgData name="Niloofar Hosseini" userId="eb3e3110-2622-43cd-88f0-a4c46bd91734" providerId="ADAL" clId="{457875CA-7CEF-614D-BB20-50FF08BEFE08}" dt="2024-05-22T13:49:33.011" v="71" actId="14861"/>
          <ac:spMkLst>
            <pc:docMk/>
            <pc:sldMk cId="2052223061" sldId="265"/>
            <ac:spMk id="4" creationId="{952DC93C-5FA7-43A1-A590-03874FA4C35F}"/>
          </ac:spMkLst>
        </pc:spChg>
      </pc:sldChg>
      <pc:sldChg chg="add">
        <pc:chgData name="Niloofar Hosseini" userId="eb3e3110-2622-43cd-88f0-a4c46bd91734" providerId="ADAL" clId="{457875CA-7CEF-614D-BB20-50FF08BEFE08}" dt="2024-05-20T10:11:59.055" v="5" actId="2890"/>
        <pc:sldMkLst>
          <pc:docMk/>
          <pc:sldMk cId="1787386335" sldId="266"/>
        </pc:sldMkLst>
      </pc:sldChg>
      <pc:sldMasterChg chg="setBg modSldLayout">
        <pc:chgData name="Niloofar Hosseini" userId="eb3e3110-2622-43cd-88f0-a4c46bd91734" providerId="ADAL" clId="{457875CA-7CEF-614D-BB20-50FF08BEFE08}" dt="2024-05-20T10:11:43.260" v="2"/>
        <pc:sldMasterMkLst>
          <pc:docMk/>
          <pc:sldMasterMk cId="2795658470" sldId="2147483648"/>
        </pc:sldMasterMkLst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708261137" sldId="2147483649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792867631" sldId="2147483650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3233836940" sldId="2147483651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1013359847" sldId="2147483652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2994050001" sldId="2147483653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3990450069" sldId="2147483654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655097555" sldId="2147483655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2934813370" sldId="2147483656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1903400461" sldId="2147483657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3546993376" sldId="2147483658"/>
          </pc:sldLayoutMkLst>
        </pc:sldLayoutChg>
        <pc:sldLayoutChg chg="setBg">
          <pc:chgData name="Niloofar Hosseini" userId="eb3e3110-2622-43cd-88f0-a4c46bd91734" providerId="ADAL" clId="{457875CA-7CEF-614D-BB20-50FF08BEFE08}" dt="2024-05-20T10:11:43.260" v="2"/>
          <pc:sldLayoutMkLst>
            <pc:docMk/>
            <pc:sldMasterMk cId="2795658470" sldId="2147483648"/>
            <pc:sldLayoutMk cId="307798072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E955D-FA88-A044-A8A2-484750F4B55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9B54D-B2D1-8E45-B7E6-0CACA2395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22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9B54D-B2D1-8E45-B7E6-0CACA23955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0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33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00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36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69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32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017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417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08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9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39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79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5093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738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-1" y="0"/>
            <a:ext cx="12264887" cy="703019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، با مرگت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لعنت و موت را برداشتی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مسیح ، شاه من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خونت ، مرا شستی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321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3959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بر صلیب جلجتا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عشقت را ثابت کردی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روز سوم ، پس از مرگ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خداوندم ، قیام کردی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222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0" y="0"/>
            <a:ext cx="12192000" cy="73036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تمام شد ، مسیح برخاست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از مردگان ، او قیام کرد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GB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E36EC7-BDF7-59B1-4AEF-828137D42722}"/>
              </a:ext>
            </a:extLst>
          </p:cNvPr>
          <p:cNvSpPr/>
          <p:nvPr/>
        </p:nvSpPr>
        <p:spPr>
          <a:xfrm>
            <a:off x="6003635" y="333697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273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374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53</Words>
  <Application>Microsoft Office PowerPoint</Application>
  <PresentationFormat>Widescreen</PresentationFormat>
  <Paragraphs>19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8</cp:revision>
  <dcterms:created xsi:type="dcterms:W3CDTF">2020-10-12T15:56:58Z</dcterms:created>
  <dcterms:modified xsi:type="dcterms:W3CDTF">2025-04-28T12:17:34Z</dcterms:modified>
</cp:coreProperties>
</file>