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61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4" r:id="rId11"/>
  </p:sldIdLst>
  <p:sldSz cx="12192000" cy="6858000"/>
  <p:notesSz cx="6858000" cy="9144000"/>
  <p:embeddedFontLst>
    <p:embeddedFont>
      <p:font typeface="Century Gothic" panose="020B0502020202020204" pitchFamily="34" charset="0"/>
      <p:regular r:id="rId13"/>
      <p:bold r:id="rId14"/>
      <p:italic r:id="rId15"/>
      <p:boldItalic r:id="rId1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2"/>
    <p:restoredTop sz="94719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E78F7180-FB04-1E48-BE3A-A446DC1A1EF8}"/>
    <pc:docChg chg="addSld delSld modSld sldOrd modMainMaster">
      <pc:chgData name="Niloofar Hosseini" userId="eb3e3110-2622-43cd-88f0-a4c46bd91734" providerId="ADAL" clId="{E78F7180-FB04-1E48-BE3A-A446DC1A1EF8}" dt="2023-11-13T12:07:45.138" v="48" actId="2696"/>
      <pc:docMkLst>
        <pc:docMk/>
      </pc:docMkLst>
      <pc:sldChg chg="addSp delSp modSp mod">
        <pc:chgData name="Niloofar Hosseini" userId="eb3e3110-2622-43cd-88f0-a4c46bd91734" providerId="ADAL" clId="{E78F7180-FB04-1E48-BE3A-A446DC1A1EF8}" dt="2023-11-13T12:05:41.294" v="28" actId="113"/>
        <pc:sldMkLst>
          <pc:docMk/>
          <pc:sldMk cId="0" sldId="256"/>
        </pc:sldMkLst>
        <pc:spChg chg="add del mod">
          <ac:chgData name="Niloofar Hosseini" userId="eb3e3110-2622-43cd-88f0-a4c46bd91734" providerId="ADAL" clId="{E78F7180-FB04-1E48-BE3A-A446DC1A1EF8}" dt="2023-11-13T12:05:26.502" v="27"/>
          <ac:spMkLst>
            <pc:docMk/>
            <pc:sldMk cId="0" sldId="256"/>
            <ac:spMk id="2" creationId="{BF7E44C0-4874-DC2E-BADF-D9660471C21B}"/>
          </ac:spMkLst>
        </pc:spChg>
        <pc:spChg chg="mod">
          <ac:chgData name="Niloofar Hosseini" userId="eb3e3110-2622-43cd-88f0-a4c46bd91734" providerId="ADAL" clId="{E78F7180-FB04-1E48-BE3A-A446DC1A1EF8}" dt="2023-11-13T12:05:41.294" v="28" actId="113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Niloofar Hosseini" userId="eb3e3110-2622-43cd-88f0-a4c46bd91734" providerId="ADAL" clId="{E78F7180-FB04-1E48-BE3A-A446DC1A1EF8}" dt="2023-11-13T12:06:25.575" v="38" actId="255"/>
        <pc:sldMkLst>
          <pc:docMk/>
          <pc:sldMk cId="0" sldId="257"/>
        </pc:sldMkLst>
        <pc:spChg chg="mod">
          <ac:chgData name="Niloofar Hosseini" userId="eb3e3110-2622-43cd-88f0-a4c46bd91734" providerId="ADAL" clId="{E78F7180-FB04-1E48-BE3A-A446DC1A1EF8}" dt="2023-11-13T12:06:25.575" v="38" actId="255"/>
          <ac:spMkLst>
            <pc:docMk/>
            <pc:sldMk cId="0" sldId="257"/>
            <ac:spMk id="133" creationId="{00000000-0000-0000-0000-000000000000}"/>
          </ac:spMkLst>
        </pc:spChg>
      </pc:sldChg>
      <pc:sldChg chg="modSp mod ord">
        <pc:chgData name="Niloofar Hosseini" userId="eb3e3110-2622-43cd-88f0-a4c46bd91734" providerId="ADAL" clId="{E78F7180-FB04-1E48-BE3A-A446DC1A1EF8}" dt="2023-11-13T12:07:16.041" v="43" actId="20578"/>
        <pc:sldMkLst>
          <pc:docMk/>
          <pc:sldMk cId="0" sldId="258"/>
        </pc:sldMkLst>
        <pc:spChg chg="mod">
          <ac:chgData name="Niloofar Hosseini" userId="eb3e3110-2622-43cd-88f0-a4c46bd91734" providerId="ADAL" clId="{E78F7180-FB04-1E48-BE3A-A446DC1A1EF8}" dt="2023-11-13T12:07:04.195" v="40" actId="255"/>
          <ac:spMkLst>
            <pc:docMk/>
            <pc:sldMk cId="0" sldId="258"/>
            <ac:spMk id="138" creationId="{00000000-0000-0000-0000-000000000000}"/>
          </ac:spMkLst>
        </pc:spChg>
      </pc:sldChg>
      <pc:sldChg chg="ord setBg">
        <pc:chgData name="Niloofar Hosseini" userId="eb3e3110-2622-43cd-88f0-a4c46bd91734" providerId="ADAL" clId="{E78F7180-FB04-1E48-BE3A-A446DC1A1EF8}" dt="2023-11-13T12:07:43.862" v="47" actId="20578"/>
        <pc:sldMkLst>
          <pc:docMk/>
          <pc:sldMk cId="498058992" sldId="261"/>
        </pc:sldMkLst>
      </pc:sldChg>
      <pc:sldChg chg="del setBg">
        <pc:chgData name="Niloofar Hosseini" userId="eb3e3110-2622-43cd-88f0-a4c46bd91734" providerId="ADAL" clId="{E78F7180-FB04-1E48-BE3A-A446DC1A1EF8}" dt="2023-11-13T12:07:45.138" v="48" actId="2696"/>
        <pc:sldMkLst>
          <pc:docMk/>
          <pc:sldMk cId="2999566434" sldId="262"/>
        </pc:sldMkLst>
      </pc:sldChg>
      <pc:sldChg chg="add">
        <pc:chgData name="Niloofar Hosseini" userId="eb3e3110-2622-43cd-88f0-a4c46bd91734" providerId="ADAL" clId="{E78F7180-FB04-1E48-BE3A-A446DC1A1EF8}" dt="2023-11-13T12:07:13.311" v="42" actId="2890"/>
        <pc:sldMkLst>
          <pc:docMk/>
          <pc:sldMk cId="103106101" sldId="263"/>
        </pc:sldMkLst>
      </pc:sldChg>
      <pc:sldChg chg="add">
        <pc:chgData name="Niloofar Hosseini" userId="eb3e3110-2622-43cd-88f0-a4c46bd91734" providerId="ADAL" clId="{E78F7180-FB04-1E48-BE3A-A446DC1A1EF8}" dt="2023-11-13T12:07:42.335" v="46" actId="2890"/>
        <pc:sldMkLst>
          <pc:docMk/>
          <pc:sldMk cId="3568776296" sldId="264"/>
        </pc:sldMkLst>
      </pc:sldChg>
      <pc:sldChg chg="del">
        <pc:chgData name="Niloofar Hosseini" userId="eb3e3110-2622-43cd-88f0-a4c46bd91734" providerId="ADAL" clId="{E78F7180-FB04-1E48-BE3A-A446DC1A1EF8}" dt="2023-11-13T12:07:10.658" v="41" actId="2696"/>
        <pc:sldMkLst>
          <pc:docMk/>
          <pc:sldMk cId="2775964943" sldId="265"/>
        </pc:sldMkLst>
      </pc:sldChg>
      <pc:sldMasterChg chg="setBg modSldLayout">
        <pc:chgData name="Niloofar Hosseini" userId="eb3e3110-2622-43cd-88f0-a4c46bd91734" providerId="ADAL" clId="{E78F7180-FB04-1E48-BE3A-A446DC1A1EF8}" dt="2023-11-13T12:03:35.542" v="2"/>
        <pc:sldMasterMkLst>
          <pc:docMk/>
          <pc:sldMasterMk cId="0" sldId="2147483665"/>
        </pc:sldMasterMkLst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48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49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0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1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2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3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4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5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6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7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8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59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0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1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2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3"/>
          </pc:sldLayoutMkLst>
        </pc:sldLayoutChg>
        <pc:sldLayoutChg chg="setBg">
          <pc:chgData name="Niloofar Hosseini" userId="eb3e3110-2622-43cd-88f0-a4c46bd91734" providerId="ADAL" clId="{E78F7180-FB04-1E48-BE3A-A446DC1A1EF8}" dt="2023-11-13T12:03:35.542" v="2"/>
          <pc:sldLayoutMkLst>
            <pc:docMk/>
            <pc:sldMasterMk cId="0" sldId="2147483665"/>
            <pc:sldLayoutMk cId="0" sldId="214748366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270592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26135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405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3655441C-A11C-DF89-5E46-F98449753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6B8DB57B-F153-93E7-C0EB-B05EA88A94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10056336-2F26-5872-B5D2-AC6ECF0A89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7565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AF1A9F45-AB3B-7073-406D-AD9367758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7339CEE5-A5DB-D67E-4C1A-DC5420A0833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63E50F7-7406-B587-4C39-919D82A6F5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0081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6DEFD346-292B-3404-ABB8-73B5FDE74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511FACBD-0DCA-0452-C2ED-C37B546EC2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9902DB83-819F-72AD-D978-1303D17A91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559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1A09CD0-75D1-1E27-77D3-CB17A79CA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DDC69C1-94CF-7137-4C95-5479B9831A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F10B6FA-2CB8-C82E-A46A-BBBB63C71A2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9009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B638F2A-BDEC-2F15-35DC-A47A1BB0C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6AB9E69-83D8-4145-F687-57B9659DC7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C900DEAD-FC42-BDBF-0A45-E57E24C9623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15754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C26B2386-B70B-F013-3088-08C5740BD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30DC814B-3D58-1088-C460-54A6CB7648B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124AC40B-6323-F889-9AB0-94C2F93C4AC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76928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E2D258FD-26D8-3832-05E2-505864AE4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43B7ADAC-4AA2-2A82-9BCC-E914416C042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58E9D06E-475A-AEA5-5CBC-B5E1615485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431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38C66321-51B3-F999-0325-62B6640F0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>
            <a:extLst>
              <a:ext uri="{FF2B5EF4-FFF2-40B4-BE49-F238E27FC236}">
                <a16:creationId xmlns:a16="http://schemas.microsoft.com/office/drawing/2014/main" id="{A6BFEA91-89F9-26EB-C229-92AE043637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>
            <a:extLst>
              <a:ext uri="{FF2B5EF4-FFF2-40B4-BE49-F238E27FC236}">
                <a16:creationId xmlns:a16="http://schemas.microsoft.com/office/drawing/2014/main" id="{C084C86F-CB4D-3A86-281D-648167A95A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88203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0653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39414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1732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94561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12296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32481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53866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1336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33592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30586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8822601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en-US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95317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8058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776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274BEEF9-093A-7421-0A90-00A6DA03A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BDCEB6F6-E64A-B826-85A4-4932D49E498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اومدى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توى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دلم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وقتى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دلم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جونى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نداشت</a:t>
            </a:r>
            <a:endParaRPr lang="en-GB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وقتى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كه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عاقبتم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هيچ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سر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و </a:t>
            </a:r>
            <a:r>
              <a:rPr lang="en-US" sz="44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سامونى</a:t>
            </a:r>
            <a:r>
              <a:rPr lang="en-US" sz="4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نداشت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Umadi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tuye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juni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nadasht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aghebatam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hich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sar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samuni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nadasht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78773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93DA58E9-2551-2504-F1F5-E44F578BE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FFFC86E3-A3ED-D381-BF07-2EFC405F279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lvl="0"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اشك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چشمم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رو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گرفتى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شدى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درمون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دلم</a:t>
            </a:r>
          </a:p>
          <a:p>
            <a:pPr lvl="0" rtl="1">
              <a:lnSpc>
                <a:spcPct val="150000"/>
              </a:lnSpc>
              <a:spcBef>
                <a:spcPts val="1320"/>
              </a:spcBef>
              <a:buClr>
                <a:schemeClr val="lt1"/>
              </a:buClr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هيچ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كسى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جز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نگفت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چى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میگذره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توى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دلم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Ashke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cheshmam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ro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gerefti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darmune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Hich kasi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joz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nagoft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migzare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tuye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delam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75983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9BCEA408-2B7F-2654-D00C-9B4C57EF0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EE479A9D-060B-A813-746B-FB7A31A4479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تنها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نيستم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هميشه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پيش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دردى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وقتى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باشى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تويى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درمون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Dardi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darmune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1261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0F282CF5-983E-2255-5981-9263052D8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EDF54EDA-40F6-C531-F002-B523F7F6F011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تنها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نيستم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هميشه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پيش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ترسى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وقتى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باشى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تويى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كه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جون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Dardi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June mani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095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C022B41-0E15-2748-94B3-F81EC48DB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02B64B64-F293-E79F-7F23-D951EC6C6AC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بخشيدى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هرچى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گناه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كه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همه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شادى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كنند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همه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آدمهاى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دنيا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آزادى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كنند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Bakhshidi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chi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gonahe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shadi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Hame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adamhaye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Donya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azadi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konand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06034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3105BA74-848B-4DD2-7DB1-C6C05BB3D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EE0602B4-7FDA-ACAA-EFF2-69A7F277D21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بزرگى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خدايى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هميشه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لايقى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مهيبى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عجيبى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آخر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حقايقى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bozorgi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khodayi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layeghi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mahibi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ajibi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akhare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haghayeghi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33293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0B66AFD3-B2C7-22EE-5DE7-00E80DE7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816B12A7-F8B0-8992-AA20-0FA8413211D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تنها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نيستم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هميشه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پيش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دردى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وقتى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باشى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تويى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درمون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Dardi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darmune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45969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CD7A399A-DEB6-11D9-92CA-A143A38E9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>
            <a:extLst>
              <a:ext uri="{FF2B5EF4-FFF2-40B4-BE49-F238E27FC236}">
                <a16:creationId xmlns:a16="http://schemas.microsoft.com/office/drawing/2014/main" id="{AAD4CC7C-B4AC-DB54-3525-81AADFD2DF3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-71919" y="0"/>
            <a:ext cx="1226391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2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تنها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نيستم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هميشه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پيش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SzPct val="25000"/>
            </a:pP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ترسى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نيست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وقتى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باشى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تويى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كه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جون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sym typeface="Times New Roman"/>
              </a:rPr>
              <a:t>منى</a:t>
            </a: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US" sz="4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Tanha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hamishe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pishe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mani</a:t>
            </a:r>
          </a:p>
          <a:p>
            <a:pPr marL="0" marR="0" lv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Dardi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nist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vaghti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bashi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toyi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i="0" u="none" strike="noStrike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ke</a:t>
            </a:r>
            <a:r>
              <a:rPr lang="en-US" sz="40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June mani</a:t>
            </a:r>
            <a:endParaRPr lang="fa-IR" sz="40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644735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249</Words>
  <Application>Microsoft Office PowerPoint</Application>
  <PresentationFormat>Widescreen</PresentationFormat>
  <Paragraphs>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Century Gothic</vt:lpstr>
      <vt:lpstr>Times New Roman</vt:lpstr>
      <vt:lpstr>Calibri</vt:lpstr>
      <vt:lpstr>Arial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12</cp:revision>
  <dcterms:modified xsi:type="dcterms:W3CDTF">2026-03-12T12:36:58Z</dcterms:modified>
</cp:coreProperties>
</file>