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1316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253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354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4841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7534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334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6985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039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4855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313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172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1541-60E7-404C-BD4C-9BC3363E56A4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D338F-EE9F-3044-BA98-1796D4EBF20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16815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61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53AB42-307D-7A43-9824-98F42C4FD4ED}"/>
              </a:ext>
            </a:extLst>
          </p:cNvPr>
          <p:cNvSpPr/>
          <p:nvPr/>
        </p:nvSpPr>
        <p:spPr>
          <a:xfrm>
            <a:off x="0" y="0"/>
            <a:ext cx="12191999" cy="69213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امید برای 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مسیحاست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امید برای ما عیساست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بازگردیم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 گناه به دور از ریا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بخشد و پاک سازد ما را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5462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836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25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2022-03-04T19:31:22Z</dcterms:created>
  <dcterms:modified xsi:type="dcterms:W3CDTF">2025-05-06T13:09:35Z</dcterms:modified>
</cp:coreProperties>
</file>